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sldIdLst>
    <p:sldId id="259" r:id="rId3"/>
    <p:sldId id="257" r:id="rId4"/>
  </p:sldIdLst>
  <p:sldSz cx="14336713" cy="8064500"/>
  <p:notesSz cx="6858000" cy="9144000"/>
  <p:defaultTextStyle>
    <a:defPPr>
      <a:defRPr lang="en-US"/>
    </a:defPPr>
    <a:lvl1pPr marL="0" algn="l" defTabSz="716300" rtl="0" eaLnBrk="1" latinLnBrk="0" hangingPunct="1">
      <a:defRPr sz="2821" kern="1200">
        <a:solidFill>
          <a:schemeClr val="tx1"/>
        </a:solidFill>
        <a:latin typeface="+mn-lt"/>
        <a:ea typeface="+mn-ea"/>
        <a:cs typeface="+mn-cs"/>
      </a:defRPr>
    </a:lvl1pPr>
    <a:lvl2pPr marL="716300" algn="l" defTabSz="716300" rtl="0" eaLnBrk="1" latinLnBrk="0" hangingPunct="1">
      <a:defRPr sz="2821" kern="1200">
        <a:solidFill>
          <a:schemeClr val="tx1"/>
        </a:solidFill>
        <a:latin typeface="+mn-lt"/>
        <a:ea typeface="+mn-ea"/>
        <a:cs typeface="+mn-cs"/>
      </a:defRPr>
    </a:lvl2pPr>
    <a:lvl3pPr marL="1432600" algn="l" defTabSz="716300" rtl="0" eaLnBrk="1" latinLnBrk="0" hangingPunct="1">
      <a:defRPr sz="2821" kern="1200">
        <a:solidFill>
          <a:schemeClr val="tx1"/>
        </a:solidFill>
        <a:latin typeface="+mn-lt"/>
        <a:ea typeface="+mn-ea"/>
        <a:cs typeface="+mn-cs"/>
      </a:defRPr>
    </a:lvl3pPr>
    <a:lvl4pPr marL="2148900" algn="l" defTabSz="716300" rtl="0" eaLnBrk="1" latinLnBrk="0" hangingPunct="1">
      <a:defRPr sz="2821" kern="1200">
        <a:solidFill>
          <a:schemeClr val="tx1"/>
        </a:solidFill>
        <a:latin typeface="+mn-lt"/>
        <a:ea typeface="+mn-ea"/>
        <a:cs typeface="+mn-cs"/>
      </a:defRPr>
    </a:lvl4pPr>
    <a:lvl5pPr marL="2865200" algn="l" defTabSz="716300" rtl="0" eaLnBrk="1" latinLnBrk="0" hangingPunct="1">
      <a:defRPr sz="2821" kern="1200">
        <a:solidFill>
          <a:schemeClr val="tx1"/>
        </a:solidFill>
        <a:latin typeface="+mn-lt"/>
        <a:ea typeface="+mn-ea"/>
        <a:cs typeface="+mn-cs"/>
      </a:defRPr>
    </a:lvl5pPr>
    <a:lvl6pPr marL="3581500" algn="l" defTabSz="716300" rtl="0" eaLnBrk="1" latinLnBrk="0" hangingPunct="1">
      <a:defRPr sz="2821" kern="1200">
        <a:solidFill>
          <a:schemeClr val="tx1"/>
        </a:solidFill>
        <a:latin typeface="+mn-lt"/>
        <a:ea typeface="+mn-ea"/>
        <a:cs typeface="+mn-cs"/>
      </a:defRPr>
    </a:lvl6pPr>
    <a:lvl7pPr marL="4297800" algn="l" defTabSz="716300" rtl="0" eaLnBrk="1" latinLnBrk="0" hangingPunct="1">
      <a:defRPr sz="2821" kern="1200">
        <a:solidFill>
          <a:schemeClr val="tx1"/>
        </a:solidFill>
        <a:latin typeface="+mn-lt"/>
        <a:ea typeface="+mn-ea"/>
        <a:cs typeface="+mn-cs"/>
      </a:defRPr>
    </a:lvl7pPr>
    <a:lvl8pPr marL="5014100" algn="l" defTabSz="716300" rtl="0" eaLnBrk="1" latinLnBrk="0" hangingPunct="1">
      <a:defRPr sz="2821" kern="1200">
        <a:solidFill>
          <a:schemeClr val="tx1"/>
        </a:solidFill>
        <a:latin typeface="+mn-lt"/>
        <a:ea typeface="+mn-ea"/>
        <a:cs typeface="+mn-cs"/>
      </a:defRPr>
    </a:lvl8pPr>
    <a:lvl9pPr marL="5730403" algn="l" defTabSz="716300" rtl="0" eaLnBrk="1" latinLnBrk="0" hangingPunct="1">
      <a:defRPr sz="282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0" userDrawn="1">
          <p15:clr>
            <a:srgbClr val="A4A3A4"/>
          </p15:clr>
        </p15:guide>
        <p15:guide id="2" pos="45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82" autoAdjust="0"/>
    <p:restoredTop sz="94651" autoAdjust="0"/>
  </p:normalViewPr>
  <p:slideViewPr>
    <p:cSldViewPr snapToGrid="0" showGuides="1">
      <p:cViewPr varScale="1">
        <p:scale>
          <a:sx n="82" d="100"/>
          <a:sy n="82" d="100"/>
        </p:scale>
        <p:origin x="653" y="77"/>
      </p:cViewPr>
      <p:guideLst>
        <p:guide orient="horz" pos="2540"/>
        <p:guide pos="45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2092" y="1319816"/>
            <a:ext cx="10752534" cy="2807641"/>
          </a:xfrm>
          <a:prstGeom prst="rect">
            <a:avLst/>
          </a:prstGeom>
        </p:spPr>
        <p:txBody>
          <a:bodyPr anchor="b"/>
          <a:lstStyle>
            <a:lvl1pPr algn="ctr">
              <a:defRPr sz="1565">
                <a:latin typeface="+mj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2092" y="4235732"/>
            <a:ext cx="10752534" cy="19470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65">
                <a:latin typeface="+mj-lt"/>
              </a:defRPr>
            </a:lvl1pPr>
            <a:lvl2pPr marL="537332" indent="0" algn="ctr">
              <a:buNone/>
              <a:defRPr sz="2351"/>
            </a:lvl2pPr>
            <a:lvl3pPr marL="1074663" indent="0" algn="ctr">
              <a:buNone/>
              <a:defRPr sz="2117"/>
            </a:lvl3pPr>
            <a:lvl4pPr marL="1611996" indent="0" algn="ctr">
              <a:buNone/>
              <a:defRPr sz="1879"/>
            </a:lvl4pPr>
            <a:lvl5pPr marL="2149327" indent="0" algn="ctr">
              <a:buNone/>
              <a:defRPr sz="1879"/>
            </a:lvl5pPr>
            <a:lvl6pPr marL="2686661" indent="0" algn="ctr">
              <a:buNone/>
              <a:defRPr sz="1879"/>
            </a:lvl6pPr>
            <a:lvl7pPr marL="3223988" indent="0" algn="ctr">
              <a:buNone/>
              <a:defRPr sz="1879"/>
            </a:lvl7pPr>
            <a:lvl8pPr marL="3761320" indent="0" algn="ctr">
              <a:buNone/>
              <a:defRPr sz="1879"/>
            </a:lvl8pPr>
            <a:lvl9pPr marL="4298651" indent="0" algn="ctr">
              <a:buNone/>
              <a:defRPr sz="1879"/>
            </a:lvl9pPr>
          </a:lstStyle>
          <a:p>
            <a:r>
              <a:rPr lang="es-ES" dirty="0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85649" y="7474598"/>
            <a:ext cx="3225760" cy="429360"/>
          </a:xfrm>
          <a:prstGeom prst="rect">
            <a:avLst/>
          </a:prstGeom>
        </p:spPr>
        <p:txBody>
          <a:bodyPr/>
          <a:lstStyle>
            <a:lvl1pPr>
              <a:defRPr sz="1565">
                <a:latin typeface="+mj-lt"/>
              </a:defRPr>
            </a:lvl1pPr>
          </a:lstStyle>
          <a:p>
            <a:fld id="{91125CFA-5463-4B75-A12C-20F48DCCB8AB}" type="datetimeFigureOut">
              <a:rPr lang="es-ES" smtClean="0"/>
              <a:pPr/>
              <a:t>10/05/2021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749041" y="7474598"/>
            <a:ext cx="4838639" cy="429360"/>
          </a:xfrm>
          <a:prstGeom prst="rect">
            <a:avLst/>
          </a:prstGeom>
        </p:spPr>
        <p:txBody>
          <a:bodyPr/>
          <a:lstStyle>
            <a:lvl1pPr>
              <a:defRPr sz="1565">
                <a:latin typeface="+mj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02720" y="7515931"/>
            <a:ext cx="3225760" cy="429360"/>
          </a:xfrm>
          <a:prstGeom prst="rect">
            <a:avLst/>
          </a:prstGeom>
        </p:spPr>
        <p:txBody>
          <a:bodyPr/>
          <a:lstStyle>
            <a:lvl1pPr>
              <a:defRPr sz="1565">
                <a:latin typeface="+mj-lt"/>
              </a:defRPr>
            </a:lvl1pPr>
          </a:lstStyle>
          <a:p>
            <a:fld id="{1DA38C5F-B9F2-4E70-8C8B-9ED46A1AC375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8378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517" y="537633"/>
            <a:ext cx="4623963" cy="1881717"/>
          </a:xfrm>
        </p:spPr>
        <p:txBody>
          <a:bodyPr anchor="b"/>
          <a:lstStyle>
            <a:lvl1pPr>
              <a:defRPr sz="3763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4970" y="1161139"/>
            <a:ext cx="7257961" cy="5731022"/>
          </a:xfrm>
        </p:spPr>
        <p:txBody>
          <a:bodyPr anchor="t"/>
          <a:lstStyle>
            <a:lvl1pPr marL="0" indent="0">
              <a:buNone/>
              <a:defRPr sz="3763"/>
            </a:lvl1pPr>
            <a:lvl2pPr marL="537621" indent="0">
              <a:buNone/>
              <a:defRPr sz="3293"/>
            </a:lvl2pPr>
            <a:lvl3pPr marL="1075243" indent="0">
              <a:buNone/>
              <a:defRPr sz="2822"/>
            </a:lvl3pPr>
            <a:lvl4pPr marL="1612864" indent="0">
              <a:buNone/>
              <a:defRPr sz="2352"/>
            </a:lvl4pPr>
            <a:lvl5pPr marL="2150486" indent="0">
              <a:buNone/>
              <a:defRPr sz="2352"/>
            </a:lvl5pPr>
            <a:lvl6pPr marL="2688107" indent="0">
              <a:buNone/>
              <a:defRPr sz="2352"/>
            </a:lvl6pPr>
            <a:lvl7pPr marL="3225729" indent="0">
              <a:buNone/>
              <a:defRPr sz="2352"/>
            </a:lvl7pPr>
            <a:lvl8pPr marL="3763350" indent="0">
              <a:buNone/>
              <a:defRPr sz="2352"/>
            </a:lvl8pPr>
            <a:lvl9pPr marL="4300972" indent="0">
              <a:buNone/>
              <a:defRPr sz="2352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7517" y="2419350"/>
            <a:ext cx="4623963" cy="4482145"/>
          </a:xfrm>
        </p:spPr>
        <p:txBody>
          <a:bodyPr/>
          <a:lstStyle>
            <a:lvl1pPr marL="0" indent="0">
              <a:buNone/>
              <a:defRPr sz="1881"/>
            </a:lvl1pPr>
            <a:lvl2pPr marL="537621" indent="0">
              <a:buNone/>
              <a:defRPr sz="1646"/>
            </a:lvl2pPr>
            <a:lvl3pPr marL="1075243" indent="0">
              <a:buNone/>
              <a:defRPr sz="1411"/>
            </a:lvl3pPr>
            <a:lvl4pPr marL="1612864" indent="0">
              <a:buNone/>
              <a:defRPr sz="1176"/>
            </a:lvl4pPr>
            <a:lvl5pPr marL="2150486" indent="0">
              <a:buNone/>
              <a:defRPr sz="1176"/>
            </a:lvl5pPr>
            <a:lvl6pPr marL="2688107" indent="0">
              <a:buNone/>
              <a:defRPr sz="1176"/>
            </a:lvl6pPr>
            <a:lvl7pPr marL="3225729" indent="0">
              <a:buNone/>
              <a:defRPr sz="1176"/>
            </a:lvl7pPr>
            <a:lvl8pPr marL="3763350" indent="0">
              <a:buNone/>
              <a:defRPr sz="1176"/>
            </a:lvl8pPr>
            <a:lvl9pPr marL="4300972" indent="0">
              <a:buNone/>
              <a:defRPr sz="1176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76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57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59710" y="429360"/>
            <a:ext cx="3091354" cy="683429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85649" y="429360"/>
            <a:ext cx="9094852" cy="683429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6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2089" y="1319816"/>
            <a:ext cx="10752535" cy="2807641"/>
          </a:xfrm>
        </p:spPr>
        <p:txBody>
          <a:bodyPr anchor="b"/>
          <a:lstStyle>
            <a:lvl1pPr algn="ctr">
              <a:defRPr sz="705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2089" y="4235730"/>
            <a:ext cx="10752535" cy="1947053"/>
          </a:xfrm>
        </p:spPr>
        <p:txBody>
          <a:bodyPr/>
          <a:lstStyle>
            <a:lvl1pPr marL="0" indent="0" algn="ctr">
              <a:buNone/>
              <a:defRPr sz="2822"/>
            </a:lvl1pPr>
            <a:lvl2pPr marL="537621" indent="0" algn="ctr">
              <a:buNone/>
              <a:defRPr sz="2352"/>
            </a:lvl2pPr>
            <a:lvl3pPr marL="1075243" indent="0" algn="ctr">
              <a:buNone/>
              <a:defRPr sz="2117"/>
            </a:lvl3pPr>
            <a:lvl4pPr marL="1612864" indent="0" algn="ctr">
              <a:buNone/>
              <a:defRPr sz="1881"/>
            </a:lvl4pPr>
            <a:lvl5pPr marL="2150486" indent="0" algn="ctr">
              <a:buNone/>
              <a:defRPr sz="1881"/>
            </a:lvl5pPr>
            <a:lvl6pPr marL="2688107" indent="0" algn="ctr">
              <a:buNone/>
              <a:defRPr sz="1881"/>
            </a:lvl6pPr>
            <a:lvl7pPr marL="3225729" indent="0" algn="ctr">
              <a:buNone/>
              <a:defRPr sz="1881"/>
            </a:lvl7pPr>
            <a:lvl8pPr marL="3763350" indent="0" algn="ctr">
              <a:buNone/>
              <a:defRPr sz="1881"/>
            </a:lvl8pPr>
            <a:lvl9pPr marL="4300972" indent="0" algn="ctr">
              <a:buNone/>
              <a:defRPr sz="1881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5CFA-5463-4B75-A12C-20F48DCCB8AB}" type="datetimeFigureOut">
              <a:rPr lang="es-ES" smtClean="0"/>
              <a:pPr/>
              <a:t>10/05/2021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8C5F-B9F2-4E70-8C8B-9ED46A1AC375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89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1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182" y="2010526"/>
            <a:ext cx="12365415" cy="3354607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8182" y="5396869"/>
            <a:ext cx="12365415" cy="1764109"/>
          </a:xfrm>
        </p:spPr>
        <p:txBody>
          <a:bodyPr/>
          <a:lstStyle>
            <a:lvl1pPr marL="0" indent="0">
              <a:buNone/>
              <a:defRPr sz="2822">
                <a:solidFill>
                  <a:schemeClr val="tx1">
                    <a:tint val="75000"/>
                  </a:schemeClr>
                </a:solidFill>
              </a:defRPr>
            </a:lvl1pPr>
            <a:lvl2pPr marL="537621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2pPr>
            <a:lvl3pPr marL="1075243" indent="0">
              <a:buNone/>
              <a:defRPr sz="2117">
                <a:solidFill>
                  <a:schemeClr val="tx1">
                    <a:tint val="75000"/>
                  </a:schemeClr>
                </a:solidFill>
              </a:defRPr>
            </a:lvl3pPr>
            <a:lvl4pPr marL="1612864" indent="0">
              <a:buNone/>
              <a:defRPr sz="1881">
                <a:solidFill>
                  <a:schemeClr val="tx1">
                    <a:tint val="75000"/>
                  </a:schemeClr>
                </a:solidFill>
              </a:defRPr>
            </a:lvl4pPr>
            <a:lvl5pPr marL="2150486" indent="0">
              <a:buNone/>
              <a:defRPr sz="1881">
                <a:solidFill>
                  <a:schemeClr val="tx1">
                    <a:tint val="75000"/>
                  </a:schemeClr>
                </a:solidFill>
              </a:defRPr>
            </a:lvl5pPr>
            <a:lvl6pPr marL="2688107" indent="0">
              <a:buNone/>
              <a:defRPr sz="1881">
                <a:solidFill>
                  <a:schemeClr val="tx1">
                    <a:tint val="75000"/>
                  </a:schemeClr>
                </a:solidFill>
              </a:defRPr>
            </a:lvl6pPr>
            <a:lvl7pPr marL="3225729" indent="0">
              <a:buNone/>
              <a:defRPr sz="1881">
                <a:solidFill>
                  <a:schemeClr val="tx1">
                    <a:tint val="75000"/>
                  </a:schemeClr>
                </a:solidFill>
              </a:defRPr>
            </a:lvl7pPr>
            <a:lvl8pPr marL="3763350" indent="0">
              <a:buNone/>
              <a:defRPr sz="1881">
                <a:solidFill>
                  <a:schemeClr val="tx1">
                    <a:tint val="75000"/>
                  </a:schemeClr>
                </a:solidFill>
              </a:defRPr>
            </a:lvl8pPr>
            <a:lvl9pPr marL="4300972" indent="0">
              <a:buNone/>
              <a:defRPr sz="18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057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5649" y="2146800"/>
            <a:ext cx="6093103" cy="511685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57961" y="2146800"/>
            <a:ext cx="6093103" cy="511685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30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516" y="429360"/>
            <a:ext cx="12365415" cy="15587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17" y="1976923"/>
            <a:ext cx="6065101" cy="968859"/>
          </a:xfrm>
        </p:spPr>
        <p:txBody>
          <a:bodyPr anchor="b"/>
          <a:lstStyle>
            <a:lvl1pPr marL="0" indent="0">
              <a:buNone/>
              <a:defRPr sz="2822" b="1"/>
            </a:lvl1pPr>
            <a:lvl2pPr marL="537621" indent="0">
              <a:buNone/>
              <a:defRPr sz="2352" b="1"/>
            </a:lvl2pPr>
            <a:lvl3pPr marL="1075243" indent="0">
              <a:buNone/>
              <a:defRPr sz="2117" b="1"/>
            </a:lvl3pPr>
            <a:lvl4pPr marL="1612864" indent="0">
              <a:buNone/>
              <a:defRPr sz="1881" b="1"/>
            </a:lvl4pPr>
            <a:lvl5pPr marL="2150486" indent="0">
              <a:buNone/>
              <a:defRPr sz="1881" b="1"/>
            </a:lvl5pPr>
            <a:lvl6pPr marL="2688107" indent="0">
              <a:buNone/>
              <a:defRPr sz="1881" b="1"/>
            </a:lvl6pPr>
            <a:lvl7pPr marL="3225729" indent="0">
              <a:buNone/>
              <a:defRPr sz="1881" b="1"/>
            </a:lvl7pPr>
            <a:lvl8pPr marL="3763350" indent="0">
              <a:buNone/>
              <a:defRPr sz="1881" b="1"/>
            </a:lvl8pPr>
            <a:lvl9pPr marL="4300972" indent="0">
              <a:buNone/>
              <a:defRPr sz="1881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7517" y="2945782"/>
            <a:ext cx="6065101" cy="433280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57961" y="1976923"/>
            <a:ext cx="6094970" cy="968859"/>
          </a:xfrm>
        </p:spPr>
        <p:txBody>
          <a:bodyPr anchor="b"/>
          <a:lstStyle>
            <a:lvl1pPr marL="0" indent="0">
              <a:buNone/>
              <a:defRPr sz="2822" b="1"/>
            </a:lvl1pPr>
            <a:lvl2pPr marL="537621" indent="0">
              <a:buNone/>
              <a:defRPr sz="2352" b="1"/>
            </a:lvl2pPr>
            <a:lvl3pPr marL="1075243" indent="0">
              <a:buNone/>
              <a:defRPr sz="2117" b="1"/>
            </a:lvl3pPr>
            <a:lvl4pPr marL="1612864" indent="0">
              <a:buNone/>
              <a:defRPr sz="1881" b="1"/>
            </a:lvl4pPr>
            <a:lvl5pPr marL="2150486" indent="0">
              <a:buNone/>
              <a:defRPr sz="1881" b="1"/>
            </a:lvl5pPr>
            <a:lvl6pPr marL="2688107" indent="0">
              <a:buNone/>
              <a:defRPr sz="1881" b="1"/>
            </a:lvl6pPr>
            <a:lvl7pPr marL="3225729" indent="0">
              <a:buNone/>
              <a:defRPr sz="1881" b="1"/>
            </a:lvl7pPr>
            <a:lvl8pPr marL="3763350" indent="0">
              <a:buNone/>
              <a:defRPr sz="1881" b="1"/>
            </a:lvl8pPr>
            <a:lvl9pPr marL="4300972" indent="0">
              <a:buNone/>
              <a:defRPr sz="1881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57961" y="2945782"/>
            <a:ext cx="6094970" cy="433280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97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50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712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517" y="537633"/>
            <a:ext cx="4623963" cy="1881717"/>
          </a:xfrm>
        </p:spPr>
        <p:txBody>
          <a:bodyPr anchor="b"/>
          <a:lstStyle>
            <a:lvl1pPr>
              <a:defRPr sz="3763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970" y="1161139"/>
            <a:ext cx="7257961" cy="5731022"/>
          </a:xfrm>
        </p:spPr>
        <p:txBody>
          <a:bodyPr/>
          <a:lstStyle>
            <a:lvl1pPr>
              <a:defRPr sz="3763"/>
            </a:lvl1pPr>
            <a:lvl2pPr>
              <a:defRPr sz="3293"/>
            </a:lvl2pPr>
            <a:lvl3pPr>
              <a:defRPr sz="2822"/>
            </a:lvl3pPr>
            <a:lvl4pPr>
              <a:defRPr sz="2352"/>
            </a:lvl4pPr>
            <a:lvl5pPr>
              <a:defRPr sz="2352"/>
            </a:lvl5pPr>
            <a:lvl6pPr>
              <a:defRPr sz="2352"/>
            </a:lvl6pPr>
            <a:lvl7pPr>
              <a:defRPr sz="2352"/>
            </a:lvl7pPr>
            <a:lvl8pPr>
              <a:defRPr sz="2352"/>
            </a:lvl8pPr>
            <a:lvl9pPr>
              <a:defRPr sz="2352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7517" y="2419350"/>
            <a:ext cx="4623963" cy="4482145"/>
          </a:xfrm>
        </p:spPr>
        <p:txBody>
          <a:bodyPr/>
          <a:lstStyle>
            <a:lvl1pPr marL="0" indent="0">
              <a:buNone/>
              <a:defRPr sz="1881"/>
            </a:lvl1pPr>
            <a:lvl2pPr marL="537621" indent="0">
              <a:buNone/>
              <a:defRPr sz="1646"/>
            </a:lvl2pPr>
            <a:lvl3pPr marL="1075243" indent="0">
              <a:buNone/>
              <a:defRPr sz="1411"/>
            </a:lvl3pPr>
            <a:lvl4pPr marL="1612864" indent="0">
              <a:buNone/>
              <a:defRPr sz="1176"/>
            </a:lvl4pPr>
            <a:lvl5pPr marL="2150486" indent="0">
              <a:buNone/>
              <a:defRPr sz="1176"/>
            </a:lvl5pPr>
            <a:lvl6pPr marL="2688107" indent="0">
              <a:buNone/>
              <a:defRPr sz="1176"/>
            </a:lvl6pPr>
            <a:lvl7pPr marL="3225729" indent="0">
              <a:buNone/>
              <a:defRPr sz="1176"/>
            </a:lvl7pPr>
            <a:lvl8pPr marL="3763350" indent="0">
              <a:buNone/>
              <a:defRPr sz="1176"/>
            </a:lvl8pPr>
            <a:lvl9pPr marL="4300972" indent="0">
              <a:buNone/>
              <a:defRPr sz="1176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778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idx="1"/>
          </p:nvPr>
        </p:nvSpPr>
        <p:spPr>
          <a:xfrm>
            <a:off x="436823" y="1363997"/>
            <a:ext cx="13530272" cy="6409287"/>
          </a:xfrm>
          <a:prstGeom prst="rect">
            <a:avLst/>
          </a:prstGeom>
        </p:spPr>
        <p:txBody>
          <a:bodyPr vert="horz" lIns="91440" tIns="45720" rIns="91440" bIns="45720" numCol="3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11" name="Marcador de título 10"/>
          <p:cNvSpPr>
            <a:spLocks noGrp="1"/>
          </p:cNvSpPr>
          <p:nvPr>
            <p:ph type="title"/>
          </p:nvPr>
        </p:nvSpPr>
        <p:spPr>
          <a:xfrm>
            <a:off x="436823" y="430610"/>
            <a:ext cx="13530272" cy="599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51548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1074663" rtl="0" eaLnBrk="1" latinLnBrk="0" hangingPunct="1">
        <a:lnSpc>
          <a:spcPct val="90000"/>
        </a:lnSpc>
        <a:spcBef>
          <a:spcPct val="0"/>
        </a:spcBef>
        <a:buNone/>
        <a:defRPr sz="23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664" indent="-268664" algn="l" defTabSz="1074663" rtl="0" eaLnBrk="1" latinLnBrk="0" hangingPunct="1">
        <a:lnSpc>
          <a:spcPct val="90000"/>
        </a:lnSpc>
        <a:spcBef>
          <a:spcPts val="1175"/>
        </a:spcBef>
        <a:buFont typeface="Arial" panose="020B0604020202020204" pitchFamily="34" charset="0"/>
        <a:buChar char="•"/>
        <a:defRPr sz="1565" kern="1200">
          <a:solidFill>
            <a:schemeClr val="tx1"/>
          </a:solidFill>
          <a:latin typeface="+mn-lt"/>
          <a:ea typeface="+mn-ea"/>
          <a:cs typeface="+mn-cs"/>
        </a:defRPr>
      </a:lvl1pPr>
      <a:lvl2pPr marL="805997" indent="-268664" algn="l" defTabSz="1074663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sz="1565" kern="1200">
          <a:solidFill>
            <a:schemeClr val="tx1"/>
          </a:solidFill>
          <a:latin typeface="+mn-lt"/>
          <a:ea typeface="+mn-ea"/>
          <a:cs typeface="+mn-cs"/>
        </a:defRPr>
      </a:lvl2pPr>
      <a:lvl3pPr marL="1343328" indent="-268664" algn="l" defTabSz="1074663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sz="1565" kern="1200">
          <a:solidFill>
            <a:schemeClr val="tx1"/>
          </a:solidFill>
          <a:latin typeface="+mn-lt"/>
          <a:ea typeface="+mn-ea"/>
          <a:cs typeface="+mn-cs"/>
        </a:defRPr>
      </a:lvl3pPr>
      <a:lvl4pPr marL="1880663" indent="-268664" algn="l" defTabSz="1074663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sz="1565" kern="1200">
          <a:solidFill>
            <a:schemeClr val="tx1"/>
          </a:solidFill>
          <a:latin typeface="+mn-lt"/>
          <a:ea typeface="+mn-ea"/>
          <a:cs typeface="+mn-cs"/>
        </a:defRPr>
      </a:lvl4pPr>
      <a:lvl5pPr marL="2417992" indent="-268664" algn="l" defTabSz="1074663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sz="1565" kern="1200">
          <a:solidFill>
            <a:schemeClr val="tx1"/>
          </a:solidFill>
          <a:latin typeface="+mn-lt"/>
          <a:ea typeface="+mn-ea"/>
          <a:cs typeface="+mn-cs"/>
        </a:defRPr>
      </a:lvl5pPr>
      <a:lvl6pPr marL="2955321" indent="-268664" algn="l" defTabSz="1074663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sz="2117" kern="1200">
          <a:solidFill>
            <a:schemeClr val="tx1"/>
          </a:solidFill>
          <a:latin typeface="+mn-lt"/>
          <a:ea typeface="+mn-ea"/>
          <a:cs typeface="+mn-cs"/>
        </a:defRPr>
      </a:lvl6pPr>
      <a:lvl7pPr marL="3492655" indent="-268664" algn="l" defTabSz="1074663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sz="2117" kern="1200">
          <a:solidFill>
            <a:schemeClr val="tx1"/>
          </a:solidFill>
          <a:latin typeface="+mn-lt"/>
          <a:ea typeface="+mn-ea"/>
          <a:cs typeface="+mn-cs"/>
        </a:defRPr>
      </a:lvl7pPr>
      <a:lvl8pPr marL="4029986" indent="-268664" algn="l" defTabSz="1074663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sz="2117" kern="1200">
          <a:solidFill>
            <a:schemeClr val="tx1"/>
          </a:solidFill>
          <a:latin typeface="+mn-lt"/>
          <a:ea typeface="+mn-ea"/>
          <a:cs typeface="+mn-cs"/>
        </a:defRPr>
      </a:lvl8pPr>
      <a:lvl9pPr marL="4567319" indent="-268664" algn="l" defTabSz="1074663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sz="21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4663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1pPr>
      <a:lvl2pPr marL="537332" algn="l" defTabSz="1074663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2pPr>
      <a:lvl3pPr marL="1074663" algn="l" defTabSz="1074663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3pPr>
      <a:lvl4pPr marL="1611996" algn="l" defTabSz="1074663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4pPr>
      <a:lvl5pPr marL="2149327" algn="l" defTabSz="1074663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5pPr>
      <a:lvl6pPr marL="2686661" algn="l" defTabSz="1074663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6pPr>
      <a:lvl7pPr marL="3223988" algn="l" defTabSz="1074663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7pPr>
      <a:lvl8pPr marL="3761320" algn="l" defTabSz="1074663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8pPr>
      <a:lvl9pPr marL="4298651" algn="l" defTabSz="1074663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5649" y="429360"/>
            <a:ext cx="12365415" cy="15587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5649" y="2146800"/>
            <a:ext cx="12365415" cy="5116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85649" y="7474597"/>
            <a:ext cx="3225760" cy="4293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49036" y="7474597"/>
            <a:ext cx="4838641" cy="4293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25304" y="7474597"/>
            <a:ext cx="3225760" cy="4293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3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1075243" rtl="0" eaLnBrk="1" latinLnBrk="0" hangingPunct="1">
        <a:lnSpc>
          <a:spcPct val="90000"/>
        </a:lnSpc>
        <a:spcBef>
          <a:spcPct val="0"/>
        </a:spcBef>
        <a:buNone/>
        <a:defRPr sz="51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811" indent="-268811" algn="l" defTabSz="1075243" rtl="0" eaLnBrk="1" latinLnBrk="0" hangingPunct="1">
        <a:lnSpc>
          <a:spcPct val="90000"/>
        </a:lnSpc>
        <a:spcBef>
          <a:spcPts val="1176"/>
        </a:spcBef>
        <a:buFont typeface="Arial" panose="020B0604020202020204" pitchFamily="34" charset="0"/>
        <a:buChar char="•"/>
        <a:defRPr sz="3293" kern="1200">
          <a:solidFill>
            <a:schemeClr val="tx1"/>
          </a:solidFill>
          <a:latin typeface="+mn-lt"/>
          <a:ea typeface="+mn-ea"/>
          <a:cs typeface="+mn-cs"/>
        </a:defRPr>
      </a:lvl1pPr>
      <a:lvl2pPr marL="806432" indent="-268811" algn="l" defTabSz="1075243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sz="2822" kern="1200">
          <a:solidFill>
            <a:schemeClr val="tx1"/>
          </a:solidFill>
          <a:latin typeface="+mn-lt"/>
          <a:ea typeface="+mn-ea"/>
          <a:cs typeface="+mn-cs"/>
        </a:defRPr>
      </a:lvl2pPr>
      <a:lvl3pPr marL="1344054" indent="-268811" algn="l" defTabSz="1075243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sz="2352" kern="1200">
          <a:solidFill>
            <a:schemeClr val="tx1"/>
          </a:solidFill>
          <a:latin typeface="+mn-lt"/>
          <a:ea typeface="+mn-ea"/>
          <a:cs typeface="+mn-cs"/>
        </a:defRPr>
      </a:lvl3pPr>
      <a:lvl4pPr marL="1881675" indent="-268811" algn="l" defTabSz="1075243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sz="2117" kern="1200">
          <a:solidFill>
            <a:schemeClr val="tx1"/>
          </a:solidFill>
          <a:latin typeface="+mn-lt"/>
          <a:ea typeface="+mn-ea"/>
          <a:cs typeface="+mn-cs"/>
        </a:defRPr>
      </a:lvl4pPr>
      <a:lvl5pPr marL="2419297" indent="-268811" algn="l" defTabSz="1075243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sz="2117" kern="1200">
          <a:solidFill>
            <a:schemeClr val="tx1"/>
          </a:solidFill>
          <a:latin typeface="+mn-lt"/>
          <a:ea typeface="+mn-ea"/>
          <a:cs typeface="+mn-cs"/>
        </a:defRPr>
      </a:lvl5pPr>
      <a:lvl6pPr marL="2956918" indent="-268811" algn="l" defTabSz="1075243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sz="2117" kern="1200">
          <a:solidFill>
            <a:schemeClr val="tx1"/>
          </a:solidFill>
          <a:latin typeface="+mn-lt"/>
          <a:ea typeface="+mn-ea"/>
          <a:cs typeface="+mn-cs"/>
        </a:defRPr>
      </a:lvl6pPr>
      <a:lvl7pPr marL="3494540" indent="-268811" algn="l" defTabSz="1075243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sz="2117" kern="1200">
          <a:solidFill>
            <a:schemeClr val="tx1"/>
          </a:solidFill>
          <a:latin typeface="+mn-lt"/>
          <a:ea typeface="+mn-ea"/>
          <a:cs typeface="+mn-cs"/>
        </a:defRPr>
      </a:lvl7pPr>
      <a:lvl8pPr marL="4032161" indent="-268811" algn="l" defTabSz="1075243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sz="2117" kern="1200">
          <a:solidFill>
            <a:schemeClr val="tx1"/>
          </a:solidFill>
          <a:latin typeface="+mn-lt"/>
          <a:ea typeface="+mn-ea"/>
          <a:cs typeface="+mn-cs"/>
        </a:defRPr>
      </a:lvl8pPr>
      <a:lvl9pPr marL="4569783" indent="-268811" algn="l" defTabSz="1075243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sz="21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5243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1pPr>
      <a:lvl2pPr marL="537621" algn="l" defTabSz="1075243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2pPr>
      <a:lvl3pPr marL="1075243" algn="l" defTabSz="1075243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3pPr>
      <a:lvl4pPr marL="1612864" algn="l" defTabSz="1075243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4pPr>
      <a:lvl5pPr marL="2150486" algn="l" defTabSz="1075243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5pPr>
      <a:lvl6pPr marL="2688107" algn="l" defTabSz="1075243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6pPr>
      <a:lvl7pPr marL="3225729" algn="l" defTabSz="1075243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7pPr>
      <a:lvl8pPr marL="3763350" algn="l" defTabSz="1075243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8pPr>
      <a:lvl9pPr marL="4300972" algn="l" defTabSz="1075243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262" y="1799897"/>
            <a:ext cx="4104000" cy="2464193"/>
          </a:xfrm>
          <a:prstGeom prst="rect">
            <a:avLst/>
          </a:prstGeom>
        </p:spPr>
      </p:pic>
      <p:sp>
        <p:nvSpPr>
          <p:cNvPr id="4" name="CasellaDiTesto 5">
            <a:extLst>
              <a:ext uri="{FF2B5EF4-FFF2-40B4-BE49-F238E27FC236}">
                <a16:creationId xmlns:a16="http://schemas.microsoft.com/office/drawing/2014/main" xmlns="" id="{26A78AFF-2BC4-46EA-83E2-CAA523777385}"/>
              </a:ext>
            </a:extLst>
          </p:cNvPr>
          <p:cNvSpPr txBox="1"/>
          <p:nvPr/>
        </p:nvSpPr>
        <p:spPr>
          <a:xfrm>
            <a:off x="1335812" y="901142"/>
            <a:ext cx="93475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cs typeface="Arial" panose="020B0604020202020204" pitchFamily="34" charset="0"/>
              </a:rPr>
              <a:t>AUTHOR1, AUTHOR2, </a:t>
            </a:r>
            <a:r>
              <a:rPr lang="es-ES" sz="2000" dirty="0">
                <a:cs typeface="Arial" panose="020B0604020202020204" pitchFamily="34" charset="0"/>
              </a:rPr>
              <a:t>AUTHOR3</a:t>
            </a:r>
          </a:p>
          <a:p>
            <a:pPr algn="ctr"/>
            <a:r>
              <a:rPr lang="es-ES" sz="2000" dirty="0" smtClean="0">
                <a:cs typeface="Arial" panose="020B0604020202020204" pitchFamily="34" charset="0"/>
              </a:rPr>
              <a:t>Institution1, Institution2, </a:t>
            </a:r>
            <a:r>
              <a:rPr lang="es-ES" sz="2000" dirty="0">
                <a:cs typeface="Arial" panose="020B0604020202020204" pitchFamily="34" charset="0"/>
              </a:rPr>
              <a:t>Institution3.</a:t>
            </a:r>
            <a:endParaRPr lang="ko-KR" altLang="ko-KR" sz="200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직사각형 5">
            <a:extLst>
              <a:ext uri="{FF2B5EF4-FFF2-40B4-BE49-F238E27FC236}">
                <a16:creationId xmlns:a16="http://schemas.microsoft.com/office/drawing/2014/main" xmlns="" id="{6AB288C7-54A8-4BDE-A567-6FF60A6DD7EE}"/>
              </a:ext>
            </a:extLst>
          </p:cNvPr>
          <p:cNvSpPr/>
          <p:nvPr/>
        </p:nvSpPr>
        <p:spPr>
          <a:xfrm>
            <a:off x="1563878" y="44819"/>
            <a:ext cx="92447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cs typeface="Arial" panose="020B0604020202020204" pitchFamily="34" charset="0"/>
              </a:rPr>
              <a:t>YOUR TITLE: </a:t>
            </a:r>
            <a:r>
              <a:rPr lang="es-ES" sz="2800" b="1" dirty="0" smtClean="0">
                <a:cs typeface="Arial" panose="020B0604020202020204" pitchFamily="34" charset="0"/>
              </a:rPr>
              <a:t>LOREM </a:t>
            </a:r>
            <a:r>
              <a:rPr lang="es-ES" sz="2800" b="1" dirty="0">
                <a:cs typeface="Arial" panose="020B0604020202020204" pitchFamily="34" charset="0"/>
              </a:rPr>
              <a:t>IPSUM DOLOR SIT AMET CONSECTETUR ADIPISCING ELIT JUSTO </a:t>
            </a:r>
            <a:r>
              <a:rPr lang="es-ES" sz="2800" b="1" dirty="0" smtClean="0">
                <a:cs typeface="Arial" panose="020B0604020202020204" pitchFamily="34" charset="0"/>
              </a:rPr>
              <a:t>SUSPENDISSE</a:t>
            </a:r>
            <a:endParaRPr lang="ko-KR" altLang="en-US" sz="2800" b="1" dirty="0">
              <a:cs typeface="Arial" panose="020B0604020202020204" pitchFamily="34" charset="0"/>
            </a:endParaRP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xmlns="" id="{1DBA6BE6-C8F7-4896-9864-D282E3A6B1BA}"/>
              </a:ext>
            </a:extLst>
          </p:cNvPr>
          <p:cNvSpPr txBox="1"/>
          <p:nvPr/>
        </p:nvSpPr>
        <p:spPr>
          <a:xfrm>
            <a:off x="150908" y="1659818"/>
            <a:ext cx="2613557" cy="2095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hangingPunct="0">
              <a:spcAft>
                <a:spcPts val="500"/>
              </a:spcAft>
            </a:pPr>
            <a:r>
              <a:rPr lang="en-US" altLang="ko-KR" sz="1400" b="1" dirty="0" smtClean="0">
                <a:cs typeface="Arial" panose="020B0604020202020204" pitchFamily="34" charset="0"/>
              </a:rPr>
              <a:t>Introduction</a:t>
            </a:r>
          </a:p>
          <a:p>
            <a:pPr lvl="0" algn="just" hangingPunct="0">
              <a:spcAft>
                <a:spcPts val="500"/>
              </a:spcAft>
            </a:pPr>
            <a:r>
              <a:rPr lang="es-ES" sz="1400" dirty="0" err="1" smtClean="0">
                <a:cs typeface="Arial" panose="020B0604020202020204" pitchFamily="34" charset="0"/>
              </a:rPr>
              <a:t>Lorem</a:t>
            </a:r>
            <a:r>
              <a:rPr lang="es-ES" sz="1400" dirty="0" smtClean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ipsum</a:t>
            </a:r>
            <a:r>
              <a:rPr lang="es-ES" sz="1400" dirty="0">
                <a:cs typeface="Arial" panose="020B0604020202020204" pitchFamily="34" charset="0"/>
              </a:rPr>
              <a:t> dolor </a:t>
            </a:r>
            <a:r>
              <a:rPr lang="es-ES" sz="1400" dirty="0" err="1">
                <a:cs typeface="Arial" panose="020B0604020202020204" pitchFamily="34" charset="0"/>
              </a:rPr>
              <a:t>sit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amet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consectetur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adipiscing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elit</a:t>
            </a:r>
            <a:r>
              <a:rPr lang="es-ES" sz="1400" dirty="0">
                <a:cs typeface="Arial" panose="020B0604020202020204" pitchFamily="34" charset="0"/>
              </a:rPr>
              <a:t> justo </a:t>
            </a:r>
            <a:r>
              <a:rPr lang="es-ES" sz="1400" dirty="0" err="1">
                <a:cs typeface="Arial" panose="020B0604020202020204" pitchFamily="34" charset="0"/>
              </a:rPr>
              <a:t>suspendisse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fusce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 smtClean="0">
                <a:cs typeface="Arial" panose="020B0604020202020204" pitchFamily="34" charset="0"/>
              </a:rPr>
              <a:t>maecenas</a:t>
            </a:r>
            <a:r>
              <a:rPr lang="es-ES" sz="1400" dirty="0" smtClean="0">
                <a:cs typeface="Arial" panose="020B0604020202020204" pitchFamily="34" charset="0"/>
              </a:rPr>
              <a:t>, </a:t>
            </a:r>
            <a:r>
              <a:rPr lang="es-ES" sz="1400" dirty="0" err="1">
                <a:cs typeface="Arial" panose="020B0604020202020204" pitchFamily="34" charset="0"/>
              </a:rPr>
              <a:t>turpis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quisque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est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tempor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vulputate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scelerisque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fermentum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euismod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duis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 smtClean="0">
                <a:cs typeface="Arial" panose="020B0604020202020204" pitchFamily="34" charset="0"/>
              </a:rPr>
              <a:t>suscipit</a:t>
            </a:r>
            <a:r>
              <a:rPr lang="es-ES" sz="1400" dirty="0" smtClean="0">
                <a:cs typeface="Arial" panose="020B0604020202020204" pitchFamily="34" charset="0"/>
              </a:rPr>
              <a:t>, </a:t>
            </a:r>
            <a:r>
              <a:rPr lang="es-ES" sz="1400" dirty="0" err="1">
                <a:cs typeface="Arial" panose="020B0604020202020204" pitchFamily="34" charset="0"/>
              </a:rPr>
              <a:t>eu</a:t>
            </a:r>
            <a:r>
              <a:rPr lang="es-ES" sz="1400" dirty="0">
                <a:cs typeface="Arial" panose="020B0604020202020204" pitchFamily="34" charset="0"/>
              </a:rPr>
              <a:t> libero </a:t>
            </a:r>
            <a:r>
              <a:rPr lang="es-ES" sz="1400" dirty="0" err="1">
                <a:cs typeface="Arial" panose="020B0604020202020204" pitchFamily="34" charset="0"/>
              </a:rPr>
              <a:t>vel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placerat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erat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tincidunt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fringilla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habitant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dapibus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iaculis</a:t>
            </a:r>
            <a:r>
              <a:rPr lang="es-ES" sz="1400" dirty="0">
                <a:cs typeface="Arial" panose="020B0604020202020204" pitchFamily="34" charset="0"/>
              </a:rPr>
              <a:t>.</a:t>
            </a:r>
            <a:r>
              <a:rPr lang="en-US" altLang="ko-KR" sz="1400" b="1" dirty="0">
                <a:cs typeface="Arial" panose="020B0604020202020204" pitchFamily="34" charset="0"/>
              </a:rPr>
              <a:t> </a:t>
            </a:r>
            <a:endParaRPr lang="ko-KR" altLang="ko-KR" sz="1400" b="1" dirty="0">
              <a:cs typeface="Arial" panose="020B0604020202020204" pitchFamily="34" charset="0"/>
            </a:endParaRPr>
          </a:p>
        </p:txBody>
      </p:sp>
      <p:sp>
        <p:nvSpPr>
          <p:cNvPr id="25" name="TextBox 6">
            <a:extLst>
              <a:ext uri="{FF2B5EF4-FFF2-40B4-BE49-F238E27FC236}">
                <a16:creationId xmlns:a16="http://schemas.microsoft.com/office/drawing/2014/main" xmlns="" id="{1DBA6BE6-C8F7-4896-9864-D282E3A6B1BA}"/>
              </a:ext>
            </a:extLst>
          </p:cNvPr>
          <p:cNvSpPr txBox="1"/>
          <p:nvPr/>
        </p:nvSpPr>
        <p:spPr>
          <a:xfrm>
            <a:off x="141002" y="4011877"/>
            <a:ext cx="4512998" cy="3901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hangingPunct="0">
              <a:spcAft>
                <a:spcPts val="500"/>
              </a:spcAft>
            </a:pPr>
            <a:r>
              <a:rPr lang="en-US" altLang="ko-KR" sz="1400" b="1" dirty="0" smtClean="0">
                <a:cs typeface="Arial" panose="020B0604020202020204" pitchFamily="34" charset="0"/>
              </a:rPr>
              <a:t>Materials and Methods</a:t>
            </a:r>
            <a:endParaRPr lang="en-US" altLang="ko-KR" sz="1400" b="1" dirty="0">
              <a:cs typeface="Arial" panose="020B0604020202020204" pitchFamily="34" charset="0"/>
            </a:endParaRPr>
          </a:p>
          <a:p>
            <a:pPr algn="just" hangingPunct="0">
              <a:spcAft>
                <a:spcPts val="500"/>
              </a:spcAft>
            </a:pPr>
            <a:r>
              <a:rPr lang="es-ES" sz="1400" i="1" u="sng" dirty="0" err="1">
                <a:cs typeface="Arial" panose="020B0604020202020204" pitchFamily="34" charset="0"/>
              </a:rPr>
              <a:t>Lorem</a:t>
            </a:r>
            <a:r>
              <a:rPr lang="es-ES" sz="1400" i="1" u="sng" dirty="0">
                <a:cs typeface="Arial" panose="020B0604020202020204" pitchFamily="34" charset="0"/>
              </a:rPr>
              <a:t> </a:t>
            </a:r>
            <a:r>
              <a:rPr lang="es-ES" sz="1400" i="1" u="sng" dirty="0" err="1">
                <a:cs typeface="Arial" panose="020B0604020202020204" pitchFamily="34" charset="0"/>
              </a:rPr>
              <a:t>ipsum</a:t>
            </a:r>
            <a:endParaRPr lang="es-ES" sz="1400" i="1" u="sng" dirty="0">
              <a:cs typeface="Arial" panose="020B0604020202020204" pitchFamily="34" charset="0"/>
            </a:endParaRPr>
          </a:p>
          <a:p>
            <a:pPr indent="457200" algn="just" hangingPunct="0">
              <a:spcAft>
                <a:spcPts val="500"/>
              </a:spcAft>
            </a:pPr>
            <a:r>
              <a:rPr lang="es-ES" sz="1400" dirty="0" err="1">
                <a:cs typeface="Arial" panose="020B0604020202020204" pitchFamily="34" charset="0"/>
              </a:rPr>
              <a:t>Lorem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ipsum</a:t>
            </a:r>
            <a:r>
              <a:rPr lang="es-ES" sz="1400" dirty="0">
                <a:cs typeface="Arial" panose="020B0604020202020204" pitchFamily="34" charset="0"/>
              </a:rPr>
              <a:t> dolor </a:t>
            </a:r>
            <a:r>
              <a:rPr lang="es-ES" sz="1400" dirty="0" err="1">
                <a:cs typeface="Arial" panose="020B0604020202020204" pitchFamily="34" charset="0"/>
              </a:rPr>
              <a:t>sit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amet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consectetur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adipiscing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elit</a:t>
            </a:r>
            <a:r>
              <a:rPr lang="es-ES" sz="1400" dirty="0">
                <a:cs typeface="Arial" panose="020B0604020202020204" pitchFamily="34" charset="0"/>
              </a:rPr>
              <a:t> justo </a:t>
            </a:r>
            <a:r>
              <a:rPr lang="es-ES" sz="1400" dirty="0" err="1">
                <a:cs typeface="Arial" panose="020B0604020202020204" pitchFamily="34" charset="0"/>
              </a:rPr>
              <a:t>suspendisse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fusce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 smtClean="0">
                <a:cs typeface="Arial" panose="020B0604020202020204" pitchFamily="34" charset="0"/>
              </a:rPr>
              <a:t>maecenas</a:t>
            </a:r>
            <a:r>
              <a:rPr lang="es-ES" sz="1400" dirty="0" smtClean="0">
                <a:cs typeface="Arial" panose="020B0604020202020204" pitchFamily="34" charset="0"/>
              </a:rPr>
              <a:t>, </a:t>
            </a:r>
            <a:r>
              <a:rPr lang="es-ES" sz="1400" dirty="0" err="1">
                <a:cs typeface="Arial" panose="020B0604020202020204" pitchFamily="34" charset="0"/>
              </a:rPr>
              <a:t>turpis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quisque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est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tempor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vulputate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scelerisque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fermentum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euismod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duis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 smtClean="0">
                <a:cs typeface="Arial" panose="020B0604020202020204" pitchFamily="34" charset="0"/>
              </a:rPr>
              <a:t>suscipit</a:t>
            </a:r>
            <a:r>
              <a:rPr lang="es-ES" sz="1400" dirty="0" smtClean="0">
                <a:cs typeface="Arial" panose="020B0604020202020204" pitchFamily="34" charset="0"/>
              </a:rPr>
              <a:t>, </a:t>
            </a:r>
            <a:r>
              <a:rPr lang="es-ES" sz="1400" dirty="0" err="1">
                <a:cs typeface="Arial" panose="020B0604020202020204" pitchFamily="34" charset="0"/>
              </a:rPr>
              <a:t>eu</a:t>
            </a:r>
            <a:r>
              <a:rPr lang="es-ES" sz="1400" dirty="0">
                <a:cs typeface="Arial" panose="020B0604020202020204" pitchFamily="34" charset="0"/>
              </a:rPr>
              <a:t> libero </a:t>
            </a:r>
            <a:r>
              <a:rPr lang="es-ES" sz="1400" dirty="0" err="1">
                <a:cs typeface="Arial" panose="020B0604020202020204" pitchFamily="34" charset="0"/>
              </a:rPr>
              <a:t>vel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placerat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erat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tincidunt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fringilla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habitant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dapibus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iaculis</a:t>
            </a:r>
            <a:r>
              <a:rPr lang="es-ES" sz="1400" dirty="0">
                <a:cs typeface="Arial" panose="020B0604020202020204" pitchFamily="34" charset="0"/>
              </a:rPr>
              <a:t>.</a:t>
            </a:r>
            <a:r>
              <a:rPr lang="en-US" altLang="ko-KR" sz="1400" b="1" dirty="0">
                <a:cs typeface="Arial" panose="020B0604020202020204" pitchFamily="34" charset="0"/>
              </a:rPr>
              <a:t> </a:t>
            </a:r>
          </a:p>
          <a:p>
            <a:pPr marL="268664" indent="-268664" algn="just" hangingPunct="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s-ES" sz="1400" dirty="0" err="1">
                <a:cs typeface="Arial" panose="020B0604020202020204" pitchFamily="34" charset="0"/>
              </a:rPr>
              <a:t>lorem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ipsum</a:t>
            </a:r>
            <a:r>
              <a:rPr lang="es-ES" sz="1400" dirty="0">
                <a:cs typeface="Arial" panose="020B0604020202020204" pitchFamily="34" charset="0"/>
              </a:rPr>
              <a:t> dolor </a:t>
            </a:r>
            <a:r>
              <a:rPr lang="es-ES" sz="1400" dirty="0" err="1">
                <a:cs typeface="Arial" panose="020B0604020202020204" pitchFamily="34" charset="0"/>
              </a:rPr>
              <a:t>sit</a:t>
            </a:r>
            <a:r>
              <a:rPr lang="es-ES" sz="1400" dirty="0">
                <a:cs typeface="Arial" panose="020B0604020202020204" pitchFamily="34" charset="0"/>
              </a:rPr>
              <a:t> </a:t>
            </a:r>
          </a:p>
          <a:p>
            <a:pPr marL="268664" indent="-268664" algn="just" hangingPunct="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s-ES" sz="1400" dirty="0" err="1">
                <a:cs typeface="Arial" panose="020B0604020202020204" pitchFamily="34" charset="0"/>
              </a:rPr>
              <a:t>amet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consectetur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adipiscing</a:t>
            </a:r>
            <a:r>
              <a:rPr lang="es-ES" sz="1400" dirty="0">
                <a:cs typeface="Arial" panose="020B0604020202020204" pitchFamily="34" charset="0"/>
              </a:rPr>
              <a:t> </a:t>
            </a:r>
          </a:p>
          <a:p>
            <a:pPr marL="268664" indent="-268664" algn="just" hangingPunct="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s-ES" sz="1400" dirty="0" err="1">
                <a:cs typeface="Arial" panose="020B0604020202020204" pitchFamily="34" charset="0"/>
              </a:rPr>
              <a:t>elit</a:t>
            </a:r>
            <a:r>
              <a:rPr lang="es-ES" sz="1400" dirty="0">
                <a:cs typeface="Arial" panose="020B0604020202020204" pitchFamily="34" charset="0"/>
              </a:rPr>
              <a:t> justo </a:t>
            </a:r>
            <a:r>
              <a:rPr lang="es-ES" sz="1400" dirty="0" err="1">
                <a:cs typeface="Arial" panose="020B0604020202020204" pitchFamily="34" charset="0"/>
              </a:rPr>
              <a:t>suspendisse</a:t>
            </a:r>
            <a:r>
              <a:rPr lang="es-ES" sz="1400" dirty="0">
                <a:cs typeface="Arial" panose="020B0604020202020204" pitchFamily="34" charset="0"/>
              </a:rPr>
              <a:t> </a:t>
            </a:r>
          </a:p>
          <a:p>
            <a:pPr algn="just" hangingPunct="0">
              <a:spcAft>
                <a:spcPts val="500"/>
              </a:spcAft>
            </a:pPr>
            <a:r>
              <a:rPr lang="es-ES" sz="1400" i="1" u="sng" dirty="0" err="1">
                <a:cs typeface="Arial" panose="020B0604020202020204" pitchFamily="34" charset="0"/>
              </a:rPr>
              <a:t>Lorem</a:t>
            </a:r>
            <a:r>
              <a:rPr lang="es-ES" sz="1400" i="1" u="sng" dirty="0">
                <a:cs typeface="Arial" panose="020B0604020202020204" pitchFamily="34" charset="0"/>
              </a:rPr>
              <a:t> </a:t>
            </a:r>
            <a:r>
              <a:rPr lang="es-ES" sz="1400" i="1" u="sng" dirty="0" err="1">
                <a:cs typeface="Arial" panose="020B0604020202020204" pitchFamily="34" charset="0"/>
              </a:rPr>
              <a:t>ipsum</a:t>
            </a:r>
            <a:endParaRPr lang="es-ES" sz="1400" i="1" u="sng" dirty="0">
              <a:cs typeface="Arial" panose="020B0604020202020204" pitchFamily="34" charset="0"/>
            </a:endParaRPr>
          </a:p>
          <a:p>
            <a:pPr indent="457200" algn="just" hangingPunct="0">
              <a:spcAft>
                <a:spcPts val="500"/>
              </a:spcAft>
            </a:pPr>
            <a:r>
              <a:rPr lang="es-ES" sz="1400" dirty="0" err="1">
                <a:cs typeface="Arial" panose="020B0604020202020204" pitchFamily="34" charset="0"/>
              </a:rPr>
              <a:t>Lorem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ipsum</a:t>
            </a:r>
            <a:r>
              <a:rPr lang="es-ES" sz="1400" dirty="0">
                <a:cs typeface="Arial" panose="020B0604020202020204" pitchFamily="34" charset="0"/>
              </a:rPr>
              <a:t> dolor </a:t>
            </a:r>
            <a:r>
              <a:rPr lang="es-ES" sz="1400" dirty="0" err="1">
                <a:cs typeface="Arial" panose="020B0604020202020204" pitchFamily="34" charset="0"/>
              </a:rPr>
              <a:t>sit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amet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consectetur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adipiscing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elit</a:t>
            </a:r>
            <a:r>
              <a:rPr lang="es-ES" sz="1400" dirty="0">
                <a:cs typeface="Arial" panose="020B0604020202020204" pitchFamily="34" charset="0"/>
              </a:rPr>
              <a:t> justo </a:t>
            </a:r>
            <a:r>
              <a:rPr lang="es-ES" sz="1400" dirty="0" err="1">
                <a:cs typeface="Arial" panose="020B0604020202020204" pitchFamily="34" charset="0"/>
              </a:rPr>
              <a:t>suspendisse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fusce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 smtClean="0">
                <a:cs typeface="Arial" panose="020B0604020202020204" pitchFamily="34" charset="0"/>
              </a:rPr>
              <a:t>maecenas</a:t>
            </a:r>
            <a:r>
              <a:rPr lang="es-ES" sz="1400" dirty="0" smtClean="0">
                <a:cs typeface="Arial" panose="020B0604020202020204" pitchFamily="34" charset="0"/>
              </a:rPr>
              <a:t>, </a:t>
            </a:r>
            <a:r>
              <a:rPr lang="es-ES" sz="1400" dirty="0" err="1">
                <a:cs typeface="Arial" panose="020B0604020202020204" pitchFamily="34" charset="0"/>
              </a:rPr>
              <a:t>turpis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quisque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est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tempor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vulputate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scelerisque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fermentum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euismod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duis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suscipit</a:t>
            </a:r>
            <a:endParaRPr lang="en-US" altLang="ko-KR" sz="1400" b="1" dirty="0">
              <a:cs typeface="Arial" panose="020B0604020202020204" pitchFamily="34" charset="0"/>
            </a:endParaRPr>
          </a:p>
        </p:txBody>
      </p:sp>
      <p:sp>
        <p:nvSpPr>
          <p:cNvPr id="26" name="TextBox 6">
            <a:extLst>
              <a:ext uri="{FF2B5EF4-FFF2-40B4-BE49-F238E27FC236}">
                <a16:creationId xmlns:a16="http://schemas.microsoft.com/office/drawing/2014/main" xmlns="" id="{1DBA6BE6-C8F7-4896-9864-D282E3A6B1BA}"/>
              </a:ext>
            </a:extLst>
          </p:cNvPr>
          <p:cNvSpPr txBox="1"/>
          <p:nvPr/>
        </p:nvSpPr>
        <p:spPr>
          <a:xfrm>
            <a:off x="9530505" y="5746929"/>
            <a:ext cx="4512998" cy="1233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hangingPunct="0">
              <a:spcAft>
                <a:spcPts val="500"/>
              </a:spcAft>
            </a:pPr>
            <a:r>
              <a:rPr lang="en-US" altLang="ko-KR" sz="1400" b="1" dirty="0" smtClean="0">
                <a:cs typeface="Arial" panose="020B0604020202020204" pitchFamily="34" charset="0"/>
              </a:rPr>
              <a:t>Conclusions</a:t>
            </a:r>
            <a:endParaRPr lang="en-US" altLang="ko-KR" sz="1400" b="1" dirty="0">
              <a:cs typeface="Arial" panose="020B0604020202020204" pitchFamily="34" charset="0"/>
            </a:endParaRPr>
          </a:p>
          <a:p>
            <a:pPr indent="457200" algn="just" hangingPunct="0">
              <a:spcAft>
                <a:spcPts val="500"/>
              </a:spcAft>
            </a:pPr>
            <a:r>
              <a:rPr lang="es-ES" sz="1400" dirty="0" err="1">
                <a:cs typeface="Arial" panose="020B0604020202020204" pitchFamily="34" charset="0"/>
              </a:rPr>
              <a:t>Lorem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ipsum</a:t>
            </a:r>
            <a:r>
              <a:rPr lang="es-ES" sz="1400" dirty="0">
                <a:cs typeface="Arial" panose="020B0604020202020204" pitchFamily="34" charset="0"/>
              </a:rPr>
              <a:t> dolor </a:t>
            </a:r>
            <a:r>
              <a:rPr lang="es-ES" sz="1400" dirty="0" err="1">
                <a:cs typeface="Arial" panose="020B0604020202020204" pitchFamily="34" charset="0"/>
              </a:rPr>
              <a:t>sit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amet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consectetur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adipiscing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elit</a:t>
            </a:r>
            <a:r>
              <a:rPr lang="es-ES" sz="1400" dirty="0">
                <a:cs typeface="Arial" panose="020B0604020202020204" pitchFamily="34" charset="0"/>
              </a:rPr>
              <a:t> justo </a:t>
            </a:r>
            <a:r>
              <a:rPr lang="es-ES" sz="1400" dirty="0" err="1">
                <a:cs typeface="Arial" panose="020B0604020202020204" pitchFamily="34" charset="0"/>
              </a:rPr>
              <a:t>suspendisse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fusce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 smtClean="0">
                <a:cs typeface="Arial" panose="020B0604020202020204" pitchFamily="34" charset="0"/>
              </a:rPr>
              <a:t>maecenas</a:t>
            </a:r>
            <a:r>
              <a:rPr lang="es-ES" sz="1400" dirty="0" smtClean="0">
                <a:cs typeface="Arial" panose="020B0604020202020204" pitchFamily="34" charset="0"/>
              </a:rPr>
              <a:t>, </a:t>
            </a:r>
            <a:r>
              <a:rPr lang="es-ES" sz="1400" dirty="0" err="1">
                <a:cs typeface="Arial" panose="020B0604020202020204" pitchFamily="34" charset="0"/>
              </a:rPr>
              <a:t>turpis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quisque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est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tempor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vulputate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scelerisque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fermentum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euismod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duis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suscipit</a:t>
            </a:r>
            <a:r>
              <a:rPr lang="es-ES" sz="1400" dirty="0">
                <a:cs typeface="Arial" panose="020B0604020202020204" pitchFamily="34" charset="0"/>
              </a:rPr>
              <a:t>.</a:t>
            </a:r>
            <a:r>
              <a:rPr lang="en-US" altLang="ko-KR" sz="1400" b="1" dirty="0">
                <a:cs typeface="Arial" panose="020B0604020202020204" pitchFamily="34" charset="0"/>
              </a:rPr>
              <a:t> </a:t>
            </a:r>
            <a:endParaRPr lang="ko-KR" altLang="ko-KR" sz="1400" b="1" dirty="0">
              <a:cs typeface="Arial" panose="020B0604020202020204" pitchFamily="34" charset="0"/>
            </a:endParaRPr>
          </a:p>
        </p:txBody>
      </p:sp>
      <p:graphicFrame>
        <p:nvGraphicFramePr>
          <p:cNvPr id="27" name="Tab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77665"/>
              </p:ext>
            </p:extLst>
          </p:nvPr>
        </p:nvGraphicFramePr>
        <p:xfrm>
          <a:off x="4953047" y="4106361"/>
          <a:ext cx="4452538" cy="2133600"/>
        </p:xfrm>
        <a:graphic>
          <a:graphicData uri="http://schemas.openxmlformats.org/drawingml/2006/table">
            <a:tbl>
              <a:tblPr firstCol="1" bandRow="1">
                <a:tableStyleId>{7E9639D4-E3E2-4D34-9284-5A2195B3D0D7}</a:tableStyleId>
              </a:tblPr>
              <a:tblGrid>
                <a:gridCol w="1386168">
                  <a:extLst>
                    <a:ext uri="{9D8B030D-6E8A-4147-A177-3AD203B41FA5}">
                      <a16:colId xmlns:a16="http://schemas.microsoft.com/office/drawing/2014/main" xmlns="" val="2861945094"/>
                    </a:ext>
                  </a:extLst>
                </a:gridCol>
                <a:gridCol w="987120">
                  <a:extLst>
                    <a:ext uri="{9D8B030D-6E8A-4147-A177-3AD203B41FA5}">
                      <a16:colId xmlns:a16="http://schemas.microsoft.com/office/drawing/2014/main" xmlns="" val="688827320"/>
                    </a:ext>
                  </a:extLst>
                </a:gridCol>
                <a:gridCol w="630077">
                  <a:extLst>
                    <a:ext uri="{9D8B030D-6E8A-4147-A177-3AD203B41FA5}">
                      <a16:colId xmlns:a16="http://schemas.microsoft.com/office/drawing/2014/main" xmlns="" val="3987602929"/>
                    </a:ext>
                  </a:extLst>
                </a:gridCol>
                <a:gridCol w="609073">
                  <a:extLst>
                    <a:ext uri="{9D8B030D-6E8A-4147-A177-3AD203B41FA5}">
                      <a16:colId xmlns:a16="http://schemas.microsoft.com/office/drawing/2014/main" xmlns="" val="2813184791"/>
                    </a:ext>
                  </a:extLst>
                </a:gridCol>
                <a:gridCol w="840100">
                  <a:extLst>
                    <a:ext uri="{9D8B030D-6E8A-4147-A177-3AD203B41FA5}">
                      <a16:colId xmlns:a16="http://schemas.microsoft.com/office/drawing/2014/main" xmlns="" val="3239724654"/>
                    </a:ext>
                  </a:extLst>
                </a:gridCol>
              </a:tblGrid>
              <a:tr h="177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DIET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+mj-lt"/>
                          <a:cs typeface="Arial" panose="020B0604020202020204" pitchFamily="34" charset="0"/>
                        </a:rPr>
                        <a:t>50C:50F</a:t>
                      </a:r>
                      <a:endParaRPr lang="es-ES" sz="140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100F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P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97288903"/>
                  </a:ext>
                </a:extLst>
              </a:tr>
              <a:tr h="177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0" dirty="0" err="1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Trait</a:t>
                      </a:r>
                      <a:r>
                        <a:rPr lang="es-ES" sz="14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4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</a:t>
                      </a:r>
                      <a:endParaRPr lang="es-ES" sz="1400" b="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140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140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140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28566625"/>
                  </a:ext>
                </a:extLst>
              </a:tr>
              <a:tr h="177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ES" sz="14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400" b="0" dirty="0" err="1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initial</a:t>
                      </a:r>
                      <a:endParaRPr lang="es-ES" sz="1400" b="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547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+mj-lt"/>
                          <a:cs typeface="Arial" panose="020B0604020202020204" pitchFamily="34" charset="0"/>
                        </a:rPr>
                        <a:t>516</a:t>
                      </a:r>
                      <a:endParaRPr lang="es-ES" sz="140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+mj-lt"/>
                          <a:cs typeface="Arial" panose="020B0604020202020204" pitchFamily="34" charset="0"/>
                        </a:rPr>
                        <a:t>47</a:t>
                      </a:r>
                      <a:endParaRPr lang="es-ES" sz="140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0.65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08204564"/>
                  </a:ext>
                </a:extLst>
              </a:tr>
              <a:tr h="177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  final</a:t>
                      </a:r>
                      <a:endParaRPr lang="es-ES" sz="1400" b="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16.1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17.0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1.5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0.68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39699003"/>
                  </a:ext>
                </a:extLst>
              </a:tr>
              <a:tr h="177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0" dirty="0" err="1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Trait</a:t>
                      </a:r>
                      <a:r>
                        <a:rPr lang="es-ES" sz="14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4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  <a:endParaRPr lang="es-ES" sz="1400" b="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s-ES" sz="140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032329873"/>
                  </a:ext>
                </a:extLst>
              </a:tr>
              <a:tr h="177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s-ES" sz="1400" b="0" dirty="0" err="1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initial</a:t>
                      </a:r>
                      <a:endParaRPr lang="es-ES" sz="1400" b="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16.1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17.0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1.5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0.68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80579413"/>
                  </a:ext>
                </a:extLst>
              </a:tr>
              <a:tr h="177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  final</a:t>
                      </a:r>
                      <a:endParaRPr lang="es-ES" sz="1400" b="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62.8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63.8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2.12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0.76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00948447"/>
                  </a:ext>
                </a:extLst>
              </a:tr>
              <a:tr h="177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0" dirty="0" err="1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Trait</a:t>
                      </a:r>
                      <a:r>
                        <a:rPr lang="es-ES" sz="14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4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3</a:t>
                      </a:r>
                      <a:endParaRPr lang="es-ES" sz="1400" b="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140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140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07285861"/>
                  </a:ext>
                </a:extLst>
              </a:tr>
              <a:tr h="177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s-ES" sz="1400" b="0" dirty="0" err="1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initial</a:t>
                      </a:r>
                      <a:endParaRPr lang="es-ES" sz="1400" b="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7.6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8.0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0.71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0.32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92238975"/>
                  </a:ext>
                </a:extLst>
              </a:tr>
              <a:tr h="177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  final</a:t>
                      </a:r>
                      <a:endParaRPr lang="es-ES" sz="1400" b="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29.5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30.0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1.00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0.36</a:t>
                      </a: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651" marR="69651" marT="0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56609189"/>
                  </a:ext>
                </a:extLst>
              </a:tr>
            </a:tbl>
          </a:graphicData>
        </a:graphic>
      </p:graphicFrame>
      <p:sp>
        <p:nvSpPr>
          <p:cNvPr id="29" name="Rectángulo 28"/>
          <p:cNvSpPr/>
          <p:nvPr/>
        </p:nvSpPr>
        <p:spPr>
          <a:xfrm>
            <a:off x="4944286" y="3727197"/>
            <a:ext cx="44700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43288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400" b="1" i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Table</a:t>
            </a:r>
            <a:r>
              <a:rPr lang="es-ES" altLang="es-ES" sz="1400" b="1" i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altLang="es-ES" sz="1400" b="1" i="1" dirty="0"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s-ES" altLang="es-ES" sz="1400" i="1" dirty="0"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s-ES" altLang="es-ES" sz="1400" i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Title</a:t>
            </a:r>
            <a:r>
              <a:rPr lang="es-ES" altLang="es-ES" sz="1400" i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es-ES" altLang="es-ES" sz="1400" i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es-ES" altLang="es-ES" sz="1400" i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altLang="es-ES" sz="1400" i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table</a:t>
            </a:r>
            <a:endParaRPr lang="es-ES" altLang="es-ES" sz="1400" dirty="0">
              <a:cs typeface="Arial" panose="020B0604020202020204" pitchFamily="34" charset="0"/>
            </a:endParaRPr>
          </a:p>
        </p:txBody>
      </p:sp>
      <p:sp>
        <p:nvSpPr>
          <p:cNvPr id="32" name="Rectángulo 31"/>
          <p:cNvSpPr/>
          <p:nvPr/>
        </p:nvSpPr>
        <p:spPr>
          <a:xfrm>
            <a:off x="9596927" y="4149020"/>
            <a:ext cx="44700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43288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400" b="1" i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Figure </a:t>
            </a:r>
            <a:r>
              <a:rPr lang="es-ES" altLang="es-ES" sz="1400" b="1" i="1" dirty="0"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s-ES" altLang="es-ES" sz="1400" i="1" dirty="0"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s-ES" altLang="es-ES" sz="1400" i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Title</a:t>
            </a:r>
            <a:r>
              <a:rPr lang="es-ES" altLang="es-ES" sz="1400" i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es-ES" altLang="es-ES" sz="1400" i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es-ES" altLang="es-ES" sz="1400" i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figure</a:t>
            </a:r>
            <a:endParaRPr lang="es-ES" altLang="es-ES" sz="1400" dirty="0">
              <a:cs typeface="Arial" panose="020B0604020202020204" pitchFamily="34" charset="0"/>
            </a:endParaRPr>
          </a:p>
        </p:txBody>
      </p:sp>
      <p:sp>
        <p:nvSpPr>
          <p:cNvPr id="33" name="TextBox 6">
            <a:extLst>
              <a:ext uri="{FF2B5EF4-FFF2-40B4-BE49-F238E27FC236}">
                <a16:creationId xmlns:a16="http://schemas.microsoft.com/office/drawing/2014/main" xmlns="" id="{1DBA6BE6-C8F7-4896-9864-D282E3A6B1BA}"/>
              </a:ext>
            </a:extLst>
          </p:cNvPr>
          <p:cNvSpPr txBox="1"/>
          <p:nvPr/>
        </p:nvSpPr>
        <p:spPr>
          <a:xfrm>
            <a:off x="4901356" y="1659816"/>
            <a:ext cx="4512998" cy="1792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hangingPunct="0">
              <a:spcAft>
                <a:spcPts val="500"/>
              </a:spcAft>
            </a:pPr>
            <a:r>
              <a:rPr lang="en-US" altLang="ko-KR" sz="1400" b="1" dirty="0" smtClean="0">
                <a:cs typeface="Arial" panose="020B0604020202020204" pitchFamily="34" charset="0"/>
              </a:rPr>
              <a:t>Results</a:t>
            </a:r>
            <a:endParaRPr lang="en-US" altLang="ko-KR" sz="1400" b="1" dirty="0">
              <a:cs typeface="Arial" panose="020B0604020202020204" pitchFamily="34" charset="0"/>
            </a:endParaRPr>
          </a:p>
          <a:p>
            <a:pPr algn="just" hangingPunct="0">
              <a:spcAft>
                <a:spcPts val="500"/>
              </a:spcAft>
            </a:pPr>
            <a:r>
              <a:rPr lang="es-ES" sz="1400" i="1" u="sng" dirty="0" err="1">
                <a:cs typeface="Arial" panose="020B0604020202020204" pitchFamily="34" charset="0"/>
              </a:rPr>
              <a:t>Lorem</a:t>
            </a:r>
            <a:r>
              <a:rPr lang="es-ES" sz="1400" i="1" u="sng" dirty="0">
                <a:cs typeface="Arial" panose="020B0604020202020204" pitchFamily="34" charset="0"/>
              </a:rPr>
              <a:t> </a:t>
            </a:r>
            <a:r>
              <a:rPr lang="es-ES" sz="1400" i="1" u="sng" dirty="0" err="1">
                <a:cs typeface="Arial" panose="020B0604020202020204" pitchFamily="34" charset="0"/>
              </a:rPr>
              <a:t>ipsum</a:t>
            </a:r>
            <a:endParaRPr lang="es-ES" sz="1400" i="1" u="sng" dirty="0">
              <a:cs typeface="Arial" panose="020B0604020202020204" pitchFamily="34" charset="0"/>
            </a:endParaRPr>
          </a:p>
          <a:p>
            <a:pPr indent="457200" algn="just" hangingPunct="0">
              <a:spcAft>
                <a:spcPts val="500"/>
              </a:spcAft>
            </a:pPr>
            <a:r>
              <a:rPr lang="es-ES" sz="1400" dirty="0" err="1">
                <a:cs typeface="Arial" panose="020B0604020202020204" pitchFamily="34" charset="0"/>
              </a:rPr>
              <a:t>Lorem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ipsum</a:t>
            </a:r>
            <a:r>
              <a:rPr lang="es-ES" sz="1400" dirty="0">
                <a:cs typeface="Arial" panose="020B0604020202020204" pitchFamily="34" charset="0"/>
              </a:rPr>
              <a:t> dolor </a:t>
            </a:r>
            <a:r>
              <a:rPr lang="es-ES" sz="1400" dirty="0" err="1">
                <a:cs typeface="Arial" panose="020B0604020202020204" pitchFamily="34" charset="0"/>
              </a:rPr>
              <a:t>sit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amet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consectetur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adipiscing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elit</a:t>
            </a:r>
            <a:r>
              <a:rPr lang="es-ES" sz="1400" dirty="0">
                <a:cs typeface="Arial" panose="020B0604020202020204" pitchFamily="34" charset="0"/>
              </a:rPr>
              <a:t> justo </a:t>
            </a:r>
            <a:r>
              <a:rPr lang="es-ES" sz="1400" dirty="0" err="1">
                <a:cs typeface="Arial" panose="020B0604020202020204" pitchFamily="34" charset="0"/>
              </a:rPr>
              <a:t>suspendisse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fusce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 smtClean="0">
                <a:cs typeface="Arial" panose="020B0604020202020204" pitchFamily="34" charset="0"/>
              </a:rPr>
              <a:t>maecenas</a:t>
            </a:r>
            <a:r>
              <a:rPr lang="es-ES" sz="1400" dirty="0" smtClean="0">
                <a:cs typeface="Arial" panose="020B0604020202020204" pitchFamily="34" charset="0"/>
              </a:rPr>
              <a:t>, </a:t>
            </a:r>
            <a:r>
              <a:rPr lang="es-ES" sz="1400" dirty="0" err="1">
                <a:cs typeface="Arial" panose="020B0604020202020204" pitchFamily="34" charset="0"/>
              </a:rPr>
              <a:t>turpis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quisque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est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tempor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vulputate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scelerisque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fermentum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euismod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duis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 smtClean="0">
                <a:cs typeface="Arial" panose="020B0604020202020204" pitchFamily="34" charset="0"/>
              </a:rPr>
              <a:t>suscipit</a:t>
            </a:r>
            <a:r>
              <a:rPr lang="es-ES" sz="1400" dirty="0" smtClean="0">
                <a:cs typeface="Arial" panose="020B0604020202020204" pitchFamily="34" charset="0"/>
              </a:rPr>
              <a:t>, </a:t>
            </a:r>
            <a:r>
              <a:rPr lang="es-ES" sz="1400" dirty="0" err="1">
                <a:cs typeface="Arial" panose="020B0604020202020204" pitchFamily="34" charset="0"/>
              </a:rPr>
              <a:t>eu</a:t>
            </a:r>
            <a:r>
              <a:rPr lang="es-ES" sz="1400" dirty="0">
                <a:cs typeface="Arial" panose="020B0604020202020204" pitchFamily="34" charset="0"/>
              </a:rPr>
              <a:t> libero </a:t>
            </a:r>
            <a:r>
              <a:rPr lang="es-ES" sz="1400" dirty="0" err="1">
                <a:cs typeface="Arial" panose="020B0604020202020204" pitchFamily="34" charset="0"/>
              </a:rPr>
              <a:t>vel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placerat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erat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tincidunt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fringilla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habitant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dapibus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iaculis</a:t>
            </a:r>
            <a:r>
              <a:rPr lang="es-ES" sz="1400" dirty="0">
                <a:cs typeface="Arial" panose="020B0604020202020204" pitchFamily="34" charset="0"/>
              </a:rPr>
              <a:t>.</a:t>
            </a:r>
            <a:r>
              <a:rPr lang="en-US" altLang="ko-KR" sz="1400" b="1" dirty="0">
                <a:cs typeface="Arial" panose="020B0604020202020204" pitchFamily="34" charset="0"/>
              </a:rPr>
              <a:t> </a:t>
            </a:r>
            <a:endParaRPr lang="ko-KR" altLang="ko-KR" sz="1400" b="1" dirty="0">
              <a:cs typeface="Arial" panose="020B0604020202020204" pitchFamily="34" charset="0"/>
            </a:endParaRPr>
          </a:p>
        </p:txBody>
      </p:sp>
      <p:sp>
        <p:nvSpPr>
          <p:cNvPr id="36" name="TextBox 6">
            <a:extLst>
              <a:ext uri="{FF2B5EF4-FFF2-40B4-BE49-F238E27FC236}">
                <a16:creationId xmlns:a16="http://schemas.microsoft.com/office/drawing/2014/main" xmlns="" id="{1DBA6BE6-C8F7-4896-9864-D282E3A6B1BA}"/>
              </a:ext>
            </a:extLst>
          </p:cNvPr>
          <p:cNvSpPr txBox="1"/>
          <p:nvPr/>
        </p:nvSpPr>
        <p:spPr>
          <a:xfrm>
            <a:off x="4845342" y="6743394"/>
            <a:ext cx="45129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es-ES" sz="1400" i="1" u="sng" dirty="0" err="1">
                <a:cs typeface="Arial" panose="020B0604020202020204" pitchFamily="34" charset="0"/>
              </a:rPr>
              <a:t>Lorem</a:t>
            </a:r>
            <a:r>
              <a:rPr lang="es-ES" sz="1400" i="1" u="sng" dirty="0">
                <a:cs typeface="Arial" panose="020B0604020202020204" pitchFamily="34" charset="0"/>
              </a:rPr>
              <a:t> </a:t>
            </a:r>
            <a:r>
              <a:rPr lang="es-ES" sz="1400" i="1" u="sng" dirty="0" err="1">
                <a:cs typeface="Arial" panose="020B0604020202020204" pitchFamily="34" charset="0"/>
              </a:rPr>
              <a:t>ipsum</a:t>
            </a:r>
            <a:endParaRPr lang="es-ES" sz="1400" i="1" u="sng" dirty="0">
              <a:cs typeface="Arial" panose="020B0604020202020204" pitchFamily="34" charset="0"/>
            </a:endParaRPr>
          </a:p>
          <a:p>
            <a:pPr algn="just" hangingPunct="0"/>
            <a:r>
              <a:rPr lang="es-ES" sz="1400" dirty="0" err="1">
                <a:cs typeface="Arial" panose="020B0604020202020204" pitchFamily="34" charset="0"/>
              </a:rPr>
              <a:t>Lorem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ipsum</a:t>
            </a:r>
            <a:r>
              <a:rPr lang="es-ES" sz="1400" dirty="0">
                <a:cs typeface="Arial" panose="020B0604020202020204" pitchFamily="34" charset="0"/>
              </a:rPr>
              <a:t> dolor </a:t>
            </a:r>
            <a:r>
              <a:rPr lang="es-ES" sz="1400" dirty="0" err="1">
                <a:cs typeface="Arial" panose="020B0604020202020204" pitchFamily="34" charset="0"/>
              </a:rPr>
              <a:t>sit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amet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consectetur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adipiscing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elit</a:t>
            </a:r>
            <a:r>
              <a:rPr lang="es-ES" sz="1400" dirty="0">
                <a:cs typeface="Arial" panose="020B0604020202020204" pitchFamily="34" charset="0"/>
              </a:rPr>
              <a:t> justo </a:t>
            </a:r>
            <a:r>
              <a:rPr lang="es-ES" sz="1400" dirty="0" err="1">
                <a:cs typeface="Arial" panose="020B0604020202020204" pitchFamily="34" charset="0"/>
              </a:rPr>
              <a:t>suspendisse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err="1">
                <a:cs typeface="Arial" panose="020B0604020202020204" pitchFamily="34" charset="0"/>
              </a:rPr>
              <a:t>fusce</a:t>
            </a:r>
            <a:r>
              <a:rPr lang="es-ES" sz="1400">
                <a:cs typeface="Arial" panose="020B0604020202020204" pitchFamily="34" charset="0"/>
              </a:rPr>
              <a:t> </a:t>
            </a:r>
            <a:r>
              <a:rPr lang="es-ES" sz="1400" smtClean="0">
                <a:cs typeface="Arial" panose="020B0604020202020204" pitchFamily="34" charset="0"/>
              </a:rPr>
              <a:t>maecenas, </a:t>
            </a:r>
            <a:r>
              <a:rPr lang="es-ES" sz="1400" dirty="0" err="1">
                <a:cs typeface="Arial" panose="020B0604020202020204" pitchFamily="34" charset="0"/>
              </a:rPr>
              <a:t>turpis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quisque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est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tempor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vulputate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scelerisque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fermentum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euismod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duis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suscipit</a:t>
            </a:r>
            <a:endParaRPr lang="ko-KR" altLang="ko-KR" sz="1400" b="1" dirty="0">
              <a:cs typeface="Arial" panose="020B0604020202020204" pitchFamily="34" charset="0"/>
            </a:endParaRPr>
          </a:p>
        </p:txBody>
      </p:sp>
      <p:sp>
        <p:nvSpPr>
          <p:cNvPr id="37" name="TextBox 6">
            <a:extLst>
              <a:ext uri="{FF2B5EF4-FFF2-40B4-BE49-F238E27FC236}">
                <a16:creationId xmlns:a16="http://schemas.microsoft.com/office/drawing/2014/main" xmlns="" id="{1DBA6BE6-C8F7-4896-9864-D282E3A6B1BA}"/>
              </a:ext>
            </a:extLst>
          </p:cNvPr>
          <p:cNvSpPr txBox="1"/>
          <p:nvPr/>
        </p:nvSpPr>
        <p:spPr>
          <a:xfrm>
            <a:off x="9577875" y="4418747"/>
            <a:ext cx="451299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 hangingPunct="0"/>
            <a:r>
              <a:rPr lang="es-ES" sz="1400" dirty="0" err="1">
                <a:cs typeface="Arial" panose="020B0604020202020204" pitchFamily="34" charset="0"/>
              </a:rPr>
              <a:t>Lorem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ipsum</a:t>
            </a:r>
            <a:r>
              <a:rPr lang="es-ES" sz="1400" dirty="0">
                <a:cs typeface="Arial" panose="020B0604020202020204" pitchFamily="34" charset="0"/>
              </a:rPr>
              <a:t> dolor </a:t>
            </a:r>
            <a:r>
              <a:rPr lang="es-ES" sz="1400" dirty="0" err="1">
                <a:cs typeface="Arial" panose="020B0604020202020204" pitchFamily="34" charset="0"/>
              </a:rPr>
              <a:t>sit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amet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consectetur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adipiscing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elit</a:t>
            </a:r>
            <a:r>
              <a:rPr lang="es-ES" sz="1400" dirty="0">
                <a:cs typeface="Arial" panose="020B0604020202020204" pitchFamily="34" charset="0"/>
              </a:rPr>
              <a:t> justo </a:t>
            </a:r>
            <a:r>
              <a:rPr lang="es-ES" sz="1400" dirty="0" err="1">
                <a:cs typeface="Arial" panose="020B0604020202020204" pitchFamily="34" charset="0"/>
              </a:rPr>
              <a:t>suspendisse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fusce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 smtClean="0">
                <a:cs typeface="Arial" panose="020B0604020202020204" pitchFamily="34" charset="0"/>
              </a:rPr>
              <a:t>maecenas</a:t>
            </a:r>
            <a:r>
              <a:rPr lang="es-ES" sz="1400" dirty="0" smtClean="0">
                <a:cs typeface="Arial" panose="020B0604020202020204" pitchFamily="34" charset="0"/>
              </a:rPr>
              <a:t>, </a:t>
            </a:r>
            <a:r>
              <a:rPr lang="es-ES" sz="1400" dirty="0" err="1">
                <a:cs typeface="Arial" panose="020B0604020202020204" pitchFamily="34" charset="0"/>
              </a:rPr>
              <a:t>turpis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quisque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est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tempor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vulputate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scelerisque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fermentum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euismod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duis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 smtClean="0">
                <a:cs typeface="Arial" panose="020B0604020202020204" pitchFamily="34" charset="0"/>
              </a:rPr>
              <a:t>suscipit</a:t>
            </a:r>
            <a:r>
              <a:rPr lang="es-ES" sz="1400" dirty="0" smtClean="0">
                <a:cs typeface="Arial" panose="020B0604020202020204" pitchFamily="34" charset="0"/>
              </a:rPr>
              <a:t>, </a:t>
            </a:r>
            <a:r>
              <a:rPr lang="es-ES" sz="1400" dirty="0" err="1">
                <a:cs typeface="Arial" panose="020B0604020202020204" pitchFamily="34" charset="0"/>
              </a:rPr>
              <a:t>eu</a:t>
            </a:r>
            <a:r>
              <a:rPr lang="es-ES" sz="1400" dirty="0">
                <a:cs typeface="Arial" panose="020B0604020202020204" pitchFamily="34" charset="0"/>
              </a:rPr>
              <a:t> libero </a:t>
            </a:r>
            <a:r>
              <a:rPr lang="es-ES" sz="1400" dirty="0" err="1">
                <a:cs typeface="Arial" panose="020B0604020202020204" pitchFamily="34" charset="0"/>
              </a:rPr>
              <a:t>vel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placerat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erat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tincidunt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fringilla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habitant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dapibus</a:t>
            </a:r>
            <a:r>
              <a:rPr lang="es-ES" sz="1400" dirty="0">
                <a:cs typeface="Arial" panose="020B0604020202020204" pitchFamily="34" charset="0"/>
              </a:rPr>
              <a:t> </a:t>
            </a:r>
            <a:r>
              <a:rPr lang="es-ES" sz="1400" dirty="0" err="1">
                <a:cs typeface="Arial" panose="020B0604020202020204" pitchFamily="34" charset="0"/>
              </a:rPr>
              <a:t>iaculis</a:t>
            </a:r>
            <a:r>
              <a:rPr lang="es-ES" sz="1400" dirty="0">
                <a:cs typeface="Arial" panose="020B0604020202020204" pitchFamily="34" charset="0"/>
              </a:rPr>
              <a:t>.</a:t>
            </a:r>
            <a:r>
              <a:rPr lang="en-US" altLang="ko-KR" sz="1400" b="1" dirty="0">
                <a:cs typeface="Arial" panose="020B0604020202020204" pitchFamily="34" charset="0"/>
              </a:rPr>
              <a:t> </a:t>
            </a:r>
            <a:endParaRPr lang="ko-KR" altLang="ko-KR" sz="1400" b="1" dirty="0">
              <a:cs typeface="Arial" panose="020B0604020202020204" pitchFamily="34" charset="0"/>
            </a:endParaRPr>
          </a:p>
        </p:txBody>
      </p:sp>
      <p:sp>
        <p:nvSpPr>
          <p:cNvPr id="38" name="Rectángulo 37"/>
          <p:cNvSpPr/>
          <p:nvPr/>
        </p:nvSpPr>
        <p:spPr>
          <a:xfrm>
            <a:off x="7708149" y="7608894"/>
            <a:ext cx="66128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 1</a:t>
            </a:r>
            <a:r>
              <a:rPr lang="en-US" sz="1200" i="1" baseline="30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st</a:t>
            </a:r>
            <a:r>
              <a:rPr lang="en-US" sz="1200" i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 Joint Meeting </a:t>
            </a:r>
            <a:r>
              <a:rPr lang="en-US" sz="1200" i="1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of EAAP </a:t>
            </a:r>
            <a:r>
              <a:rPr lang="en-US" sz="1200" i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Mountain Livestock Farming Working Group</a:t>
            </a:r>
          </a:p>
          <a:p>
            <a:pPr algn="r"/>
            <a:r>
              <a:rPr lang="en-US" sz="1200" i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&amp; FAO-CIHEAM Mountain Pastures </a:t>
            </a:r>
            <a:r>
              <a:rPr lang="en-US" sz="1200" i="1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Sub-Network, June </a:t>
            </a:r>
            <a:r>
              <a:rPr lang="en-US" sz="1200" i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2021</a:t>
            </a:r>
            <a:endParaRPr lang="es-ES" sz="1200" i="1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2" name="TextBox 6">
            <a:extLst>
              <a:ext uri="{FF2B5EF4-FFF2-40B4-BE49-F238E27FC236}">
                <a16:creationId xmlns:a16="http://schemas.microsoft.com/office/drawing/2014/main" xmlns="" id="{1DBA6BE6-C8F7-4896-9864-D282E3A6B1BA}"/>
              </a:ext>
            </a:extLst>
          </p:cNvPr>
          <p:cNvSpPr txBox="1"/>
          <p:nvPr/>
        </p:nvSpPr>
        <p:spPr>
          <a:xfrm>
            <a:off x="9549681" y="7156666"/>
            <a:ext cx="4582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hangingPunct="0"/>
            <a:r>
              <a:rPr lang="en-US" altLang="ko-KR" sz="1200" b="1" dirty="0" smtClean="0">
                <a:cs typeface="Arial" panose="020B0604020202020204" pitchFamily="34" charset="0"/>
              </a:rPr>
              <a:t>Acknowledgements: </a:t>
            </a:r>
            <a:r>
              <a:rPr lang="es-ES" sz="1200" dirty="0" err="1">
                <a:cs typeface="Arial" panose="020B0604020202020204" pitchFamily="34" charset="0"/>
              </a:rPr>
              <a:t>Lorem</a:t>
            </a:r>
            <a:r>
              <a:rPr lang="es-ES" sz="1200" dirty="0">
                <a:cs typeface="Arial" panose="020B0604020202020204" pitchFamily="34" charset="0"/>
              </a:rPr>
              <a:t> </a:t>
            </a:r>
            <a:r>
              <a:rPr lang="es-ES" sz="1200" dirty="0" err="1">
                <a:cs typeface="Arial" panose="020B0604020202020204" pitchFamily="34" charset="0"/>
              </a:rPr>
              <a:t>ipsum</a:t>
            </a:r>
            <a:r>
              <a:rPr lang="es-ES" sz="1200" dirty="0">
                <a:cs typeface="Arial" panose="020B0604020202020204" pitchFamily="34" charset="0"/>
              </a:rPr>
              <a:t> dolor </a:t>
            </a:r>
            <a:r>
              <a:rPr lang="es-ES" sz="1200" dirty="0" err="1">
                <a:cs typeface="Arial" panose="020B0604020202020204" pitchFamily="34" charset="0"/>
              </a:rPr>
              <a:t>sit</a:t>
            </a:r>
            <a:r>
              <a:rPr lang="es-ES" sz="1200" dirty="0">
                <a:cs typeface="Arial" panose="020B0604020202020204" pitchFamily="34" charset="0"/>
              </a:rPr>
              <a:t> </a:t>
            </a:r>
            <a:r>
              <a:rPr lang="es-ES" sz="1200" dirty="0" err="1">
                <a:cs typeface="Arial" panose="020B0604020202020204" pitchFamily="34" charset="0"/>
              </a:rPr>
              <a:t>amet</a:t>
            </a:r>
            <a:r>
              <a:rPr lang="es-ES" sz="1200" dirty="0">
                <a:cs typeface="Arial" panose="020B0604020202020204" pitchFamily="34" charset="0"/>
              </a:rPr>
              <a:t> </a:t>
            </a:r>
            <a:r>
              <a:rPr lang="es-ES" sz="1200" dirty="0" err="1">
                <a:cs typeface="Arial" panose="020B0604020202020204" pitchFamily="34" charset="0"/>
              </a:rPr>
              <a:t>consectetur</a:t>
            </a:r>
            <a:r>
              <a:rPr lang="es-ES" sz="1200" dirty="0">
                <a:cs typeface="Arial" panose="020B0604020202020204" pitchFamily="34" charset="0"/>
              </a:rPr>
              <a:t> </a:t>
            </a:r>
            <a:r>
              <a:rPr lang="es-ES" sz="1200" dirty="0" err="1">
                <a:cs typeface="Arial" panose="020B0604020202020204" pitchFamily="34" charset="0"/>
              </a:rPr>
              <a:t>adipiscing</a:t>
            </a:r>
            <a:r>
              <a:rPr lang="es-ES" sz="1200" dirty="0">
                <a:cs typeface="Arial" panose="020B0604020202020204" pitchFamily="34" charset="0"/>
              </a:rPr>
              <a:t> </a:t>
            </a:r>
            <a:r>
              <a:rPr lang="es-ES" sz="1200" dirty="0" err="1">
                <a:cs typeface="Arial" panose="020B0604020202020204" pitchFamily="34" charset="0"/>
              </a:rPr>
              <a:t>elit</a:t>
            </a:r>
            <a:r>
              <a:rPr lang="es-ES" sz="1200" dirty="0">
                <a:cs typeface="Arial" panose="020B0604020202020204" pitchFamily="34" charset="0"/>
              </a:rPr>
              <a:t> justo </a:t>
            </a:r>
            <a:r>
              <a:rPr lang="es-ES" sz="1200" dirty="0" err="1">
                <a:cs typeface="Arial" panose="020B0604020202020204" pitchFamily="34" charset="0"/>
              </a:rPr>
              <a:t>suspendisse</a:t>
            </a:r>
            <a:r>
              <a:rPr lang="es-ES" sz="1200" dirty="0">
                <a:cs typeface="Arial" panose="020B0604020202020204" pitchFamily="34" charset="0"/>
              </a:rPr>
              <a:t> </a:t>
            </a:r>
            <a:r>
              <a:rPr lang="es-ES" sz="1200" dirty="0" err="1">
                <a:cs typeface="Arial" panose="020B0604020202020204" pitchFamily="34" charset="0"/>
              </a:rPr>
              <a:t>fusce</a:t>
            </a:r>
            <a:r>
              <a:rPr lang="es-ES" sz="1200" dirty="0">
                <a:cs typeface="Arial" panose="020B0604020202020204" pitchFamily="34" charset="0"/>
              </a:rPr>
              <a:t>.</a:t>
            </a:r>
            <a:endParaRPr lang="ko-KR" altLang="ko-KR" sz="1200" b="1" dirty="0">
              <a:cs typeface="Arial" panose="020B0604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5812" y="67169"/>
            <a:ext cx="1080000" cy="1080000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08004" y="80488"/>
            <a:ext cx="1080000" cy="1080000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 rotWithShape="1">
          <a:blip r:embed="rId4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" t="764" r="662"/>
          <a:stretch/>
        </p:blipFill>
        <p:spPr>
          <a:xfrm>
            <a:off x="13040727" y="76685"/>
            <a:ext cx="925551" cy="1080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2441002" y="1156686"/>
            <a:ext cx="1990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presenting</a:t>
            </a:r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author’s</a:t>
            </a:r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6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6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e-mail</a:t>
            </a:r>
            <a:endParaRPr lang="es-ES" sz="1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4465" y="1923708"/>
            <a:ext cx="1749038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22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06186" y="538843"/>
            <a:ext cx="13356771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en-US" sz="1600" b="1" i="1" baseline="30000" dirty="0">
                <a:solidFill>
                  <a:schemeClr val="accent5">
                    <a:lumMod val="50000"/>
                  </a:schemeClr>
                </a:solidFill>
              </a:rPr>
              <a:t>st</a:t>
            </a:r>
            <a:r>
              <a:rPr lang="en-US" sz="1600" b="1" i="1" dirty="0">
                <a:solidFill>
                  <a:schemeClr val="accent5">
                    <a:lumMod val="50000"/>
                  </a:schemeClr>
                </a:solidFill>
              </a:rPr>
              <a:t> Joint Meeting of EAAP Mountain Livestock Farming Working </a:t>
            </a:r>
            <a:r>
              <a:rPr lang="en-US" sz="1600" b="1" i="1" dirty="0" smtClean="0">
                <a:solidFill>
                  <a:schemeClr val="accent5">
                    <a:lumMod val="50000"/>
                  </a:schemeClr>
                </a:solidFill>
              </a:rPr>
              <a:t>Group &amp; </a:t>
            </a:r>
            <a:r>
              <a:rPr lang="en-US" sz="1600" b="1" i="1" dirty="0">
                <a:solidFill>
                  <a:schemeClr val="accent5">
                    <a:lumMod val="50000"/>
                  </a:schemeClr>
                </a:solidFill>
              </a:rPr>
              <a:t>FAO-CIHEAM Mountain Pastures Sub-Network, June </a:t>
            </a:r>
            <a:r>
              <a:rPr lang="en-US" sz="1600" b="1" i="1" dirty="0" smtClean="0">
                <a:solidFill>
                  <a:schemeClr val="accent5">
                    <a:lumMod val="50000"/>
                  </a:schemeClr>
                </a:solidFill>
              </a:rPr>
              <a:t>2021</a:t>
            </a:r>
          </a:p>
          <a:p>
            <a:pPr algn="ctr"/>
            <a:r>
              <a:rPr lang="en-US" sz="1600" b="1" i="1" dirty="0" smtClean="0">
                <a:solidFill>
                  <a:schemeClr val="accent5">
                    <a:lumMod val="50000"/>
                  </a:schemeClr>
                </a:solidFill>
              </a:rPr>
              <a:t>POSTER INSTRUCTIONS</a:t>
            </a:r>
            <a:endParaRPr lang="es-ES" sz="16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sz="1600" dirty="0"/>
              <a:t> </a:t>
            </a:r>
            <a:endParaRPr lang="es-ES" sz="1600" dirty="0"/>
          </a:p>
          <a:p>
            <a:r>
              <a:rPr lang="es-ES" sz="1600" dirty="0" err="1"/>
              <a:t>The</a:t>
            </a:r>
            <a:r>
              <a:rPr lang="es-ES" sz="1600" dirty="0"/>
              <a:t> posters </a:t>
            </a:r>
            <a:r>
              <a:rPr lang="es-ES" sz="1600" dirty="0" err="1"/>
              <a:t>will</a:t>
            </a:r>
            <a:r>
              <a:rPr lang="es-ES" sz="1600" dirty="0"/>
              <a:t> be </a:t>
            </a:r>
            <a:r>
              <a:rPr lang="es-ES" sz="1600" dirty="0" err="1"/>
              <a:t>presented</a:t>
            </a:r>
            <a:r>
              <a:rPr lang="es-ES" sz="1600" dirty="0"/>
              <a:t> </a:t>
            </a:r>
            <a:r>
              <a:rPr lang="es-ES" sz="1600" dirty="0" err="1"/>
              <a:t>exclusively</a:t>
            </a:r>
            <a:r>
              <a:rPr lang="es-ES" sz="1600" dirty="0"/>
              <a:t> in </a:t>
            </a:r>
            <a:r>
              <a:rPr lang="es-ES" sz="1600" dirty="0" err="1"/>
              <a:t>electronic</a:t>
            </a:r>
            <a:r>
              <a:rPr lang="es-ES" sz="1600" dirty="0"/>
              <a:t> </a:t>
            </a:r>
            <a:r>
              <a:rPr lang="es-ES" sz="1600" dirty="0" err="1"/>
              <a:t>format</a:t>
            </a:r>
            <a:r>
              <a:rPr lang="es-ES" sz="1600" dirty="0"/>
              <a:t> (PDF), </a:t>
            </a:r>
            <a:r>
              <a:rPr lang="es-ES" sz="1600" dirty="0" err="1"/>
              <a:t>on</a:t>
            </a:r>
            <a:r>
              <a:rPr lang="es-ES" sz="1600" dirty="0"/>
              <a:t> </a:t>
            </a:r>
            <a:r>
              <a:rPr lang="es-ES" sz="1600" dirty="0" err="1"/>
              <a:t>the</a:t>
            </a:r>
            <a:r>
              <a:rPr lang="es-ES" sz="1600" dirty="0"/>
              <a:t> </a:t>
            </a:r>
            <a:r>
              <a:rPr lang="es-ES" sz="1600" dirty="0" err="1"/>
              <a:t>users</a:t>
            </a:r>
            <a:r>
              <a:rPr lang="es-ES" sz="1600" dirty="0"/>
              <a:t>' </a:t>
            </a:r>
            <a:r>
              <a:rPr lang="es-ES" sz="1600" dirty="0" err="1"/>
              <a:t>screens</a:t>
            </a:r>
            <a:r>
              <a:rPr lang="es-ES" sz="1600" dirty="0"/>
              <a:t>. </a:t>
            </a:r>
            <a:r>
              <a:rPr lang="es-ES" sz="1600" dirty="0" err="1"/>
              <a:t>Given</a:t>
            </a:r>
            <a:r>
              <a:rPr lang="es-ES" sz="1600" dirty="0"/>
              <a:t> </a:t>
            </a:r>
            <a:r>
              <a:rPr lang="es-ES" sz="1600" dirty="0" err="1"/>
              <a:t>the</a:t>
            </a:r>
            <a:r>
              <a:rPr lang="es-ES" sz="1600" dirty="0"/>
              <a:t> </a:t>
            </a:r>
            <a:r>
              <a:rPr lang="es-ES" sz="1600" dirty="0" err="1"/>
              <a:t>various</a:t>
            </a:r>
            <a:r>
              <a:rPr lang="es-ES" sz="1600" dirty="0"/>
              <a:t> </a:t>
            </a:r>
            <a:r>
              <a:rPr lang="es-ES" sz="1600" dirty="0" err="1"/>
              <a:t>possible</a:t>
            </a:r>
            <a:r>
              <a:rPr lang="es-ES" sz="1600" dirty="0"/>
              <a:t> </a:t>
            </a:r>
            <a:r>
              <a:rPr lang="es-ES" sz="1600" dirty="0" err="1"/>
              <a:t>sizes</a:t>
            </a:r>
            <a:r>
              <a:rPr lang="es-ES" sz="1600" dirty="0"/>
              <a:t>, </a:t>
            </a:r>
            <a:r>
              <a:rPr lang="es-ES" sz="1600" dirty="0" err="1"/>
              <a:t>these</a:t>
            </a:r>
            <a:r>
              <a:rPr lang="es-ES" sz="1600" dirty="0"/>
              <a:t> are </a:t>
            </a:r>
            <a:r>
              <a:rPr lang="es-ES" sz="1600" dirty="0" err="1"/>
              <a:t>the</a:t>
            </a:r>
            <a:r>
              <a:rPr lang="es-ES" sz="1600" dirty="0"/>
              <a:t> </a:t>
            </a:r>
            <a:r>
              <a:rPr lang="es-ES" sz="1600" dirty="0" err="1"/>
              <a:t>minimum</a:t>
            </a:r>
            <a:r>
              <a:rPr lang="es-ES" sz="1600" dirty="0"/>
              <a:t> </a:t>
            </a:r>
            <a:r>
              <a:rPr lang="es-ES" sz="1600" dirty="0" err="1"/>
              <a:t>requirements</a:t>
            </a:r>
            <a:r>
              <a:rPr lang="es-ES" sz="1600" dirty="0"/>
              <a:t> to </a:t>
            </a:r>
            <a:r>
              <a:rPr lang="es-ES" sz="1600" dirty="0" err="1"/>
              <a:t>ensure</a:t>
            </a:r>
            <a:r>
              <a:rPr lang="es-ES" sz="1600" dirty="0"/>
              <a:t> </a:t>
            </a:r>
            <a:r>
              <a:rPr lang="es-ES" sz="1600" dirty="0" err="1"/>
              <a:t>good</a:t>
            </a:r>
            <a:r>
              <a:rPr lang="es-ES" sz="1600" dirty="0"/>
              <a:t> </a:t>
            </a:r>
            <a:r>
              <a:rPr lang="es-ES" sz="1600" dirty="0" err="1"/>
              <a:t>visibility</a:t>
            </a:r>
            <a:r>
              <a:rPr lang="es-ES" sz="1600" dirty="0"/>
              <a:t> </a:t>
            </a:r>
            <a:r>
              <a:rPr lang="es-ES" sz="1600" dirty="0" err="1"/>
              <a:t>on</a:t>
            </a:r>
            <a:r>
              <a:rPr lang="es-ES" sz="1600" dirty="0"/>
              <a:t> 18'' </a:t>
            </a:r>
            <a:r>
              <a:rPr lang="es-ES" sz="1600" dirty="0" err="1"/>
              <a:t>monitors</a:t>
            </a:r>
            <a:r>
              <a:rPr lang="es-ES" sz="1600" dirty="0"/>
              <a:t>, 16: 9 </a:t>
            </a:r>
            <a:r>
              <a:rPr lang="es-ES" sz="1600" dirty="0" err="1"/>
              <a:t>widescreen</a:t>
            </a:r>
            <a:r>
              <a:rPr lang="es-ES" sz="1600" dirty="0"/>
              <a:t>. </a:t>
            </a:r>
          </a:p>
          <a:p>
            <a:r>
              <a:rPr lang="es-ES" sz="1600" dirty="0"/>
              <a:t> </a:t>
            </a:r>
          </a:p>
          <a:p>
            <a:r>
              <a:rPr lang="es-ES" sz="1600" dirty="0"/>
              <a:t>Poster in </a:t>
            </a:r>
            <a:r>
              <a:rPr lang="es-ES" sz="1600" b="1" dirty="0"/>
              <a:t>SINGLE POWERPOINT SLIDE IN 16:9 HORIZONTAL FORMAT</a:t>
            </a:r>
            <a:r>
              <a:rPr lang="es-ES" sz="1600" dirty="0"/>
              <a:t> (</a:t>
            </a:r>
            <a:r>
              <a:rPr lang="es-ES" sz="1600" dirty="0" err="1"/>
              <a:t>size</a:t>
            </a:r>
            <a:r>
              <a:rPr lang="es-ES" sz="1600" dirty="0"/>
              <a:t>: 39.8 cm </a:t>
            </a:r>
            <a:r>
              <a:rPr lang="es-ES" sz="1600" dirty="0" err="1"/>
              <a:t>wide</a:t>
            </a:r>
            <a:r>
              <a:rPr lang="es-ES" sz="1600" dirty="0"/>
              <a:t> x 22.4 cm </a:t>
            </a:r>
            <a:r>
              <a:rPr lang="es-ES" sz="1600" dirty="0" err="1"/>
              <a:t>high</a:t>
            </a:r>
            <a:r>
              <a:rPr lang="es-ES" sz="1600" dirty="0"/>
              <a:t>). </a:t>
            </a:r>
            <a:r>
              <a:rPr lang="es-ES" sz="1600" b="1" dirty="0" err="1"/>
              <a:t>Send</a:t>
            </a:r>
            <a:r>
              <a:rPr lang="es-ES" sz="1600" b="1" dirty="0"/>
              <a:t> </a:t>
            </a:r>
            <a:r>
              <a:rPr lang="es-ES" sz="1600" b="1" dirty="0" err="1"/>
              <a:t>the</a:t>
            </a:r>
            <a:r>
              <a:rPr lang="es-ES" sz="1600" b="1" dirty="0"/>
              <a:t> file in </a:t>
            </a:r>
            <a:r>
              <a:rPr lang="es-ES" sz="1600" b="1" dirty="0" err="1"/>
              <a:t>pdf</a:t>
            </a:r>
            <a:r>
              <a:rPr lang="es-ES" sz="1600" b="1" dirty="0"/>
              <a:t> </a:t>
            </a:r>
            <a:r>
              <a:rPr lang="es-ES" sz="1600" b="1" dirty="0" err="1"/>
              <a:t>format</a:t>
            </a:r>
            <a:r>
              <a:rPr lang="es-ES" sz="1600" b="1" dirty="0"/>
              <a:t> </a:t>
            </a:r>
            <a:r>
              <a:rPr lang="es-ES" sz="1600" b="1" dirty="0" err="1"/>
              <a:t>with</a:t>
            </a:r>
            <a:r>
              <a:rPr lang="es-ES" sz="1600" b="1" dirty="0"/>
              <a:t> a </a:t>
            </a:r>
            <a:r>
              <a:rPr lang="es-ES" sz="1600" b="1" dirty="0" err="1"/>
              <a:t>size</a:t>
            </a:r>
            <a:r>
              <a:rPr lang="es-ES" sz="1600" b="1" dirty="0"/>
              <a:t> no </a:t>
            </a:r>
            <a:r>
              <a:rPr lang="es-ES" sz="1600" b="1" dirty="0" err="1"/>
              <a:t>larger</a:t>
            </a:r>
            <a:r>
              <a:rPr lang="es-ES" sz="1600" b="1" dirty="0"/>
              <a:t> </a:t>
            </a:r>
            <a:r>
              <a:rPr lang="es-ES" sz="1600" b="1" dirty="0" err="1"/>
              <a:t>than</a:t>
            </a:r>
            <a:r>
              <a:rPr lang="es-ES" sz="1600" b="1" dirty="0"/>
              <a:t> 10 MB, NOT </a:t>
            </a:r>
            <a:r>
              <a:rPr lang="es-ES" sz="1600" b="1" dirty="0" err="1"/>
              <a:t>compressed</a:t>
            </a:r>
            <a:r>
              <a:rPr lang="es-ES" sz="1600" dirty="0"/>
              <a:t>. </a:t>
            </a:r>
            <a:r>
              <a:rPr lang="es-ES" sz="1600" dirty="0" err="1"/>
              <a:t>The</a:t>
            </a:r>
            <a:r>
              <a:rPr lang="es-ES" sz="1600" dirty="0"/>
              <a:t> file </a:t>
            </a:r>
            <a:r>
              <a:rPr lang="es-ES" sz="1600" dirty="0" err="1"/>
              <a:t>name</a:t>
            </a:r>
            <a:r>
              <a:rPr lang="es-ES" sz="1600" dirty="0"/>
              <a:t> </a:t>
            </a:r>
            <a:r>
              <a:rPr lang="es-ES" sz="1600" dirty="0" err="1"/>
              <a:t>must</a:t>
            </a:r>
            <a:r>
              <a:rPr lang="es-ES" sz="1600" dirty="0"/>
              <a:t> be LAST </a:t>
            </a:r>
            <a:r>
              <a:rPr lang="es-ES" sz="1600" dirty="0" smtClean="0"/>
              <a:t>NAME_Title.pdf.</a:t>
            </a:r>
            <a:endParaRPr lang="es-ES" sz="1600" dirty="0"/>
          </a:p>
          <a:p>
            <a:r>
              <a:rPr lang="es-ES" sz="16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err="1"/>
              <a:t>Select</a:t>
            </a:r>
            <a:r>
              <a:rPr lang="es-ES" sz="1600" dirty="0"/>
              <a:t> a light </a:t>
            </a:r>
            <a:r>
              <a:rPr lang="es-ES" sz="1600" dirty="0" err="1"/>
              <a:t>background</a:t>
            </a:r>
            <a:r>
              <a:rPr lang="es-ES" sz="1600" dirty="0"/>
              <a:t> color and </a:t>
            </a:r>
            <a:r>
              <a:rPr lang="es-ES" sz="1600" dirty="0" err="1"/>
              <a:t>dark</a:t>
            </a:r>
            <a:r>
              <a:rPr lang="es-ES" sz="1600" dirty="0"/>
              <a:t> </a:t>
            </a:r>
            <a:r>
              <a:rPr lang="es-ES" sz="1600" dirty="0" err="1"/>
              <a:t>text</a:t>
            </a:r>
            <a:r>
              <a:rPr lang="es-ES" sz="1600" dirty="0"/>
              <a:t> to </a:t>
            </a:r>
            <a:r>
              <a:rPr lang="es-ES" sz="1600" dirty="0" err="1"/>
              <a:t>optimize</a:t>
            </a:r>
            <a:r>
              <a:rPr lang="es-ES" sz="1600" dirty="0"/>
              <a:t> </a:t>
            </a:r>
            <a:r>
              <a:rPr lang="es-ES" sz="1600" dirty="0" err="1"/>
              <a:t>contrast</a:t>
            </a:r>
            <a:r>
              <a:rPr lang="es-ES" sz="1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err="1"/>
              <a:t>The</a:t>
            </a:r>
            <a:r>
              <a:rPr lang="es-ES" sz="1600" dirty="0"/>
              <a:t> </a:t>
            </a:r>
            <a:r>
              <a:rPr lang="es-ES" sz="1600" dirty="0" err="1"/>
              <a:t>heading</a:t>
            </a:r>
            <a:r>
              <a:rPr lang="es-ES" sz="1600" dirty="0"/>
              <a:t> </a:t>
            </a:r>
            <a:r>
              <a:rPr lang="es-ES" sz="1600" dirty="0" err="1"/>
              <a:t>must</a:t>
            </a:r>
            <a:r>
              <a:rPr lang="es-ES" sz="1600" dirty="0"/>
              <a:t> </a:t>
            </a:r>
            <a:r>
              <a:rPr lang="es-ES" sz="1600" dirty="0" err="1"/>
              <a:t>include</a:t>
            </a:r>
            <a:r>
              <a:rPr lang="es-ES" sz="1600" dirty="0"/>
              <a:t> </a:t>
            </a:r>
            <a:r>
              <a:rPr lang="es-ES" sz="1600" dirty="0" err="1"/>
              <a:t>Title</a:t>
            </a:r>
            <a:r>
              <a:rPr lang="es-ES" sz="1600" dirty="0"/>
              <a:t>, </a:t>
            </a:r>
            <a:r>
              <a:rPr lang="es-ES" sz="1600" dirty="0" err="1"/>
              <a:t>Authors</a:t>
            </a:r>
            <a:r>
              <a:rPr lang="es-ES" sz="1600" dirty="0"/>
              <a:t> and </a:t>
            </a:r>
            <a:r>
              <a:rPr lang="es-ES" sz="1600" dirty="0" err="1"/>
              <a:t>Institutions</a:t>
            </a:r>
            <a:r>
              <a:rPr lang="es-ES" sz="1600" dirty="0"/>
              <a:t>, </a:t>
            </a:r>
            <a:r>
              <a:rPr lang="es-ES" sz="1600" dirty="0" err="1"/>
              <a:t>together</a:t>
            </a:r>
            <a:r>
              <a:rPr lang="es-ES" sz="1600" dirty="0"/>
              <a:t> </a:t>
            </a:r>
            <a:r>
              <a:rPr lang="es-ES" sz="1600" dirty="0" err="1"/>
              <a:t>with</a:t>
            </a:r>
            <a:r>
              <a:rPr lang="es-ES" sz="1600" dirty="0"/>
              <a:t> </a:t>
            </a:r>
            <a:r>
              <a:rPr lang="es-ES" sz="1600" dirty="0" err="1"/>
              <a:t>name</a:t>
            </a:r>
            <a:r>
              <a:rPr lang="es-ES" sz="1600" dirty="0"/>
              <a:t>, e-mail and a </a:t>
            </a:r>
            <a:r>
              <a:rPr lang="es-ES" sz="1600" dirty="0" err="1"/>
              <a:t>picture</a:t>
            </a:r>
            <a:r>
              <a:rPr lang="es-ES" sz="1600" dirty="0"/>
              <a:t> of </a:t>
            </a:r>
            <a:r>
              <a:rPr lang="es-ES" sz="1600" dirty="0" err="1"/>
              <a:t>the</a:t>
            </a:r>
            <a:r>
              <a:rPr lang="es-ES" sz="1600" dirty="0"/>
              <a:t> </a:t>
            </a:r>
            <a:r>
              <a:rPr lang="es-ES" sz="1600" dirty="0" err="1"/>
              <a:t>presenting</a:t>
            </a:r>
            <a:r>
              <a:rPr lang="es-ES" sz="1600" dirty="0"/>
              <a:t> </a:t>
            </a:r>
            <a:r>
              <a:rPr lang="es-ES" sz="1600" dirty="0" err="1"/>
              <a:t>author</a:t>
            </a:r>
            <a:r>
              <a:rPr lang="es-ES" sz="1600" dirty="0"/>
              <a:t>. </a:t>
            </a:r>
            <a:r>
              <a:rPr lang="es-ES" sz="1600" dirty="0" err="1"/>
              <a:t>The</a:t>
            </a:r>
            <a:r>
              <a:rPr lang="es-ES" sz="1600" dirty="0"/>
              <a:t> logos of </a:t>
            </a:r>
            <a:r>
              <a:rPr lang="es-ES" sz="1600" dirty="0" err="1"/>
              <a:t>the</a:t>
            </a:r>
            <a:r>
              <a:rPr lang="es-ES" sz="1600" dirty="0"/>
              <a:t> </a:t>
            </a:r>
            <a:r>
              <a:rPr lang="es-ES" sz="1600" dirty="0" err="1"/>
              <a:t>institutions</a:t>
            </a:r>
            <a:r>
              <a:rPr lang="es-ES" sz="1600" dirty="0"/>
              <a:t> can be </a:t>
            </a:r>
            <a:r>
              <a:rPr lang="es-ES" sz="1600" dirty="0" err="1"/>
              <a:t>added</a:t>
            </a:r>
            <a:r>
              <a:rPr lang="es-ES" sz="1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Use </a:t>
            </a:r>
            <a:r>
              <a:rPr lang="es-ES" sz="1600" dirty="0" err="1"/>
              <a:t>fonts</a:t>
            </a:r>
            <a:r>
              <a:rPr lang="es-ES" sz="1600" dirty="0"/>
              <a:t> Arial, </a:t>
            </a:r>
            <a:r>
              <a:rPr lang="es-ES" sz="1600" dirty="0" err="1"/>
              <a:t>Verdana</a:t>
            </a:r>
            <a:r>
              <a:rPr lang="es-ES" sz="1600" dirty="0"/>
              <a:t>, </a:t>
            </a:r>
            <a:r>
              <a:rPr lang="es-ES" sz="1600" dirty="0" err="1"/>
              <a:t>Tahoma</a:t>
            </a:r>
            <a:r>
              <a:rPr lang="es-ES" sz="1600" dirty="0"/>
              <a:t> </a:t>
            </a:r>
            <a:r>
              <a:rPr lang="es-ES" sz="1600" dirty="0" err="1"/>
              <a:t>or</a:t>
            </a:r>
            <a:r>
              <a:rPr lang="es-ES" sz="1600" dirty="0"/>
              <a:t> Calibri, </a:t>
            </a:r>
            <a:r>
              <a:rPr lang="es-ES" sz="1600" dirty="0" err="1"/>
              <a:t>clear</a:t>
            </a:r>
            <a:r>
              <a:rPr lang="es-ES" sz="1600" dirty="0"/>
              <a:t> </a:t>
            </a:r>
            <a:r>
              <a:rPr lang="es-ES" sz="1600" dirty="0" err="1"/>
              <a:t>for</a:t>
            </a:r>
            <a:r>
              <a:rPr lang="es-ES" sz="1600" dirty="0"/>
              <a:t> </a:t>
            </a:r>
            <a:r>
              <a:rPr lang="es-ES" sz="1600" dirty="0" err="1"/>
              <a:t>easy</a:t>
            </a:r>
            <a:r>
              <a:rPr lang="es-ES" sz="1600" dirty="0"/>
              <a:t> </a:t>
            </a:r>
            <a:r>
              <a:rPr lang="es-ES" sz="1600" dirty="0" err="1"/>
              <a:t>reading</a:t>
            </a:r>
            <a:endParaRPr lang="es-E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err="1"/>
              <a:t>The</a:t>
            </a:r>
            <a:r>
              <a:rPr lang="es-ES" sz="1600" dirty="0"/>
              <a:t> </a:t>
            </a:r>
            <a:r>
              <a:rPr lang="es-ES" sz="1600" dirty="0" err="1"/>
              <a:t>title</a:t>
            </a:r>
            <a:r>
              <a:rPr lang="es-ES" sz="1600" dirty="0"/>
              <a:t> </a:t>
            </a:r>
            <a:r>
              <a:rPr lang="es-ES" sz="1600" dirty="0" err="1"/>
              <a:t>must</a:t>
            </a:r>
            <a:r>
              <a:rPr lang="es-ES" sz="1600" dirty="0"/>
              <a:t> be in capital </a:t>
            </a:r>
            <a:r>
              <a:rPr lang="es-ES" sz="1600" dirty="0" err="1"/>
              <a:t>letters</a:t>
            </a:r>
            <a:r>
              <a:rPr lang="es-ES" sz="1600" dirty="0"/>
              <a:t> and </a:t>
            </a:r>
            <a:r>
              <a:rPr lang="es-ES" sz="1600" dirty="0" err="1"/>
              <a:t>bold</a:t>
            </a:r>
            <a:r>
              <a:rPr lang="es-ES" sz="1600" dirty="0"/>
              <a:t>, </a:t>
            </a:r>
            <a:r>
              <a:rPr lang="es-ES" sz="1600" dirty="0" err="1"/>
              <a:t>with</a:t>
            </a:r>
            <a:r>
              <a:rPr lang="es-ES" sz="1600" dirty="0"/>
              <a:t> a </a:t>
            </a:r>
            <a:r>
              <a:rPr lang="es-ES" sz="1600" dirty="0" err="1"/>
              <a:t>font</a:t>
            </a:r>
            <a:r>
              <a:rPr lang="es-ES" sz="1600" dirty="0"/>
              <a:t> </a:t>
            </a:r>
            <a:r>
              <a:rPr lang="es-ES" sz="1600" dirty="0" err="1"/>
              <a:t>size</a:t>
            </a:r>
            <a:r>
              <a:rPr lang="es-ES" sz="1600" dirty="0"/>
              <a:t> of no </a:t>
            </a:r>
            <a:r>
              <a:rPr lang="es-ES" sz="1600" dirty="0" err="1"/>
              <a:t>less</a:t>
            </a:r>
            <a:r>
              <a:rPr lang="es-ES" sz="1600" dirty="0"/>
              <a:t> </a:t>
            </a:r>
            <a:r>
              <a:rPr lang="es-ES" sz="1600" dirty="0" err="1"/>
              <a:t>than</a:t>
            </a:r>
            <a:r>
              <a:rPr lang="es-ES" sz="1600" dirty="0"/>
              <a:t> 20 </a:t>
            </a:r>
            <a:r>
              <a:rPr lang="es-ES" sz="1600" dirty="0" err="1"/>
              <a:t>points</a:t>
            </a:r>
            <a:r>
              <a:rPr lang="es-ES" sz="1600" dirty="0"/>
              <a:t>. </a:t>
            </a:r>
            <a:r>
              <a:rPr lang="es-ES" sz="1600" dirty="0" err="1"/>
              <a:t>Authors</a:t>
            </a:r>
            <a:r>
              <a:rPr lang="es-ES" sz="1600" dirty="0"/>
              <a:t> no </a:t>
            </a:r>
            <a:r>
              <a:rPr lang="es-ES" sz="1600" dirty="0" err="1"/>
              <a:t>smaller</a:t>
            </a:r>
            <a:r>
              <a:rPr lang="es-ES" sz="1600" dirty="0"/>
              <a:t> </a:t>
            </a:r>
            <a:r>
              <a:rPr lang="es-ES" sz="1600" dirty="0" err="1"/>
              <a:t>than</a:t>
            </a:r>
            <a:r>
              <a:rPr lang="es-ES" sz="1600" dirty="0"/>
              <a:t> 15. </a:t>
            </a:r>
            <a:r>
              <a:rPr lang="es-ES" sz="1600" dirty="0" err="1"/>
              <a:t>Insert</a:t>
            </a:r>
            <a:r>
              <a:rPr lang="es-ES" sz="1600" dirty="0"/>
              <a:t> </a:t>
            </a:r>
            <a:r>
              <a:rPr lang="es-ES" sz="1600" dirty="0" err="1"/>
              <a:t>an</a:t>
            </a:r>
            <a:r>
              <a:rPr lang="es-ES" sz="1600" dirty="0"/>
              <a:t> </a:t>
            </a:r>
            <a:r>
              <a:rPr lang="es-ES" sz="1600" dirty="0" err="1"/>
              <a:t>image</a:t>
            </a:r>
            <a:r>
              <a:rPr lang="es-ES" sz="1600" dirty="0"/>
              <a:t> of </a:t>
            </a:r>
            <a:r>
              <a:rPr lang="es-ES" sz="1600" dirty="0" err="1"/>
              <a:t>the</a:t>
            </a:r>
            <a:r>
              <a:rPr lang="es-ES" sz="1600" dirty="0"/>
              <a:t> </a:t>
            </a:r>
            <a:r>
              <a:rPr lang="es-ES" sz="1600" dirty="0" err="1"/>
              <a:t>author</a:t>
            </a:r>
            <a:r>
              <a:rPr lang="es-ES" sz="1600" dirty="0"/>
              <a:t> </a:t>
            </a:r>
            <a:r>
              <a:rPr lang="es-ES" sz="1600" dirty="0" err="1"/>
              <a:t>responsible</a:t>
            </a:r>
            <a:r>
              <a:rPr lang="es-ES" sz="1600" dirty="0"/>
              <a:t> </a:t>
            </a:r>
            <a:r>
              <a:rPr lang="es-ES" sz="1600" dirty="0" err="1"/>
              <a:t>for</a:t>
            </a:r>
            <a:r>
              <a:rPr lang="es-ES" sz="1600" dirty="0"/>
              <a:t> </a:t>
            </a:r>
            <a:r>
              <a:rPr lang="es-ES" sz="1600" dirty="0" err="1"/>
              <a:t>the</a:t>
            </a:r>
            <a:r>
              <a:rPr lang="es-ES" sz="1600" dirty="0"/>
              <a:t> poster.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err="1"/>
              <a:t>For</a:t>
            </a:r>
            <a:r>
              <a:rPr lang="es-ES" sz="1600" dirty="0"/>
              <a:t> </a:t>
            </a:r>
            <a:r>
              <a:rPr lang="es-ES" sz="1600" dirty="0" err="1"/>
              <a:t>the</a:t>
            </a:r>
            <a:r>
              <a:rPr lang="es-ES" sz="1600" dirty="0"/>
              <a:t> </a:t>
            </a:r>
            <a:r>
              <a:rPr lang="es-ES" sz="1600" dirty="0" err="1"/>
              <a:t>rest</a:t>
            </a:r>
            <a:r>
              <a:rPr lang="es-ES" sz="1600" dirty="0"/>
              <a:t> of </a:t>
            </a:r>
            <a:r>
              <a:rPr lang="es-ES" sz="1600" dirty="0" err="1"/>
              <a:t>the</a:t>
            </a:r>
            <a:r>
              <a:rPr lang="es-ES" sz="1600" dirty="0"/>
              <a:t> </a:t>
            </a:r>
            <a:r>
              <a:rPr lang="es-ES" sz="1600" dirty="0" err="1"/>
              <a:t>text</a:t>
            </a:r>
            <a:r>
              <a:rPr lang="es-ES" sz="1600" dirty="0"/>
              <a:t>, use a </a:t>
            </a:r>
            <a:r>
              <a:rPr lang="es-ES" sz="1600" dirty="0" err="1"/>
              <a:t>minimum</a:t>
            </a:r>
            <a:r>
              <a:rPr lang="es-ES" sz="1600" dirty="0"/>
              <a:t> </a:t>
            </a:r>
            <a:r>
              <a:rPr lang="es-ES" sz="1600" dirty="0" err="1"/>
              <a:t>font</a:t>
            </a:r>
            <a:r>
              <a:rPr lang="es-ES" sz="1600" dirty="0"/>
              <a:t> </a:t>
            </a:r>
            <a:r>
              <a:rPr lang="es-ES" sz="1600" dirty="0" err="1"/>
              <a:t>size</a:t>
            </a:r>
            <a:r>
              <a:rPr lang="es-ES" sz="1600" dirty="0"/>
              <a:t> of 14 (</a:t>
            </a:r>
            <a:r>
              <a:rPr lang="es-ES" sz="1600" dirty="0" err="1"/>
              <a:t>tables</a:t>
            </a:r>
            <a:r>
              <a:rPr lang="es-ES" sz="1600" dirty="0"/>
              <a:t> and figures can </a:t>
            </a:r>
            <a:r>
              <a:rPr lang="es-ES" sz="1600" dirty="0" err="1"/>
              <a:t>go</a:t>
            </a:r>
            <a:r>
              <a:rPr lang="es-ES" sz="1600" dirty="0"/>
              <a:t> in </a:t>
            </a:r>
            <a:r>
              <a:rPr lang="es-ES" sz="1600" dirty="0" err="1"/>
              <a:t>size</a:t>
            </a:r>
            <a:r>
              <a:rPr lang="es-ES" sz="1600" dirty="0"/>
              <a:t> 12). </a:t>
            </a:r>
            <a:r>
              <a:rPr lang="es-ES" sz="1600" dirty="0" err="1"/>
              <a:t>You</a:t>
            </a:r>
            <a:r>
              <a:rPr lang="es-ES" sz="1600" dirty="0"/>
              <a:t> can use </a:t>
            </a:r>
            <a:r>
              <a:rPr lang="es-ES" sz="1600" dirty="0" err="1"/>
              <a:t>bold</a:t>
            </a:r>
            <a:r>
              <a:rPr lang="es-ES" sz="1600" dirty="0"/>
              <a:t>, </a:t>
            </a:r>
            <a:r>
              <a:rPr lang="es-ES" sz="1600" dirty="0" err="1"/>
              <a:t>italic</a:t>
            </a:r>
            <a:r>
              <a:rPr lang="es-ES" sz="1600" dirty="0"/>
              <a:t>, and </a:t>
            </a:r>
            <a:r>
              <a:rPr lang="es-ES" sz="1600" dirty="0" err="1"/>
              <a:t>whatever</a:t>
            </a:r>
            <a:r>
              <a:rPr lang="es-ES" sz="1600" dirty="0"/>
              <a:t> color </a:t>
            </a:r>
            <a:r>
              <a:rPr lang="es-ES" sz="1600" dirty="0" err="1"/>
              <a:t>combinations</a:t>
            </a:r>
            <a:r>
              <a:rPr lang="es-ES" sz="1600" dirty="0"/>
              <a:t> </a:t>
            </a:r>
            <a:r>
              <a:rPr lang="es-ES" sz="1600" dirty="0" err="1"/>
              <a:t>you</a:t>
            </a:r>
            <a:r>
              <a:rPr lang="es-ES" sz="1600" dirty="0"/>
              <a:t> </a:t>
            </a:r>
            <a:r>
              <a:rPr lang="es-ES" sz="1600" dirty="0" err="1"/>
              <a:t>see</a:t>
            </a:r>
            <a:r>
              <a:rPr lang="es-ES" sz="1600" dirty="0"/>
              <a:t> </a:t>
            </a:r>
            <a:r>
              <a:rPr lang="es-ES" sz="1600" dirty="0" err="1"/>
              <a:t>fit</a:t>
            </a:r>
            <a:r>
              <a:rPr lang="es-ES" sz="1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err="1"/>
              <a:t>Power</a:t>
            </a:r>
            <a:r>
              <a:rPr lang="es-ES" sz="1600" dirty="0"/>
              <a:t> Point </a:t>
            </a:r>
            <a:r>
              <a:rPr lang="es-ES" sz="1600" dirty="0" err="1"/>
              <a:t>animations</a:t>
            </a:r>
            <a:r>
              <a:rPr lang="es-ES" sz="1600" dirty="0"/>
              <a:t> are </a:t>
            </a:r>
            <a:r>
              <a:rPr lang="es-ES" sz="1600" dirty="0" err="1"/>
              <a:t>not</a:t>
            </a:r>
            <a:r>
              <a:rPr lang="es-ES" sz="1600" dirty="0"/>
              <a:t> </a:t>
            </a:r>
            <a:r>
              <a:rPr lang="es-ES" sz="1600" dirty="0" err="1"/>
              <a:t>supported</a:t>
            </a:r>
            <a:r>
              <a:rPr lang="es-ES" sz="1600" dirty="0"/>
              <a:t>, </a:t>
            </a:r>
            <a:r>
              <a:rPr lang="es-ES" sz="1600" dirty="0" err="1"/>
              <a:t>nor</a:t>
            </a:r>
            <a:r>
              <a:rPr lang="es-ES" sz="1600" dirty="0"/>
              <a:t> </a:t>
            </a:r>
            <a:r>
              <a:rPr lang="es-ES" sz="1600" dirty="0" err="1"/>
              <a:t>is</a:t>
            </a:r>
            <a:r>
              <a:rPr lang="es-ES" sz="1600" dirty="0"/>
              <a:t> video </a:t>
            </a:r>
            <a:r>
              <a:rPr lang="es-ES" sz="1600" dirty="0" err="1"/>
              <a:t>or</a:t>
            </a:r>
            <a:r>
              <a:rPr lang="es-ES" sz="1600" dirty="0"/>
              <a:t> audio </a:t>
            </a:r>
            <a:r>
              <a:rPr lang="es-ES" sz="1600" dirty="0" err="1"/>
              <a:t>insertion</a:t>
            </a:r>
            <a:r>
              <a:rPr lang="es-ES" sz="1600" dirty="0"/>
              <a:t>. </a:t>
            </a:r>
            <a:r>
              <a:rPr lang="es-ES" sz="1600" dirty="0" err="1"/>
              <a:t>If</a:t>
            </a:r>
            <a:r>
              <a:rPr lang="es-ES" sz="1600" dirty="0"/>
              <a:t> </a:t>
            </a:r>
            <a:r>
              <a:rPr lang="es-ES" sz="1600" dirty="0" err="1"/>
              <a:t>you</a:t>
            </a:r>
            <a:r>
              <a:rPr lang="es-ES" sz="1600" dirty="0"/>
              <a:t> </a:t>
            </a:r>
            <a:r>
              <a:rPr lang="es-ES" sz="1600" dirty="0" err="1"/>
              <a:t>wish</a:t>
            </a:r>
            <a:r>
              <a:rPr lang="es-ES" sz="1600" dirty="0"/>
              <a:t>, </a:t>
            </a:r>
            <a:r>
              <a:rPr lang="es-ES" sz="1600" dirty="0" err="1"/>
              <a:t>you</a:t>
            </a:r>
            <a:r>
              <a:rPr lang="es-ES" sz="1600" dirty="0"/>
              <a:t> can </a:t>
            </a:r>
            <a:r>
              <a:rPr lang="es-ES" sz="1600" dirty="0" err="1"/>
              <a:t>include</a:t>
            </a:r>
            <a:r>
              <a:rPr lang="es-ES" sz="1600" dirty="0"/>
              <a:t> a link to </a:t>
            </a:r>
            <a:r>
              <a:rPr lang="es-ES" sz="1600" dirty="0" err="1"/>
              <a:t>complement</a:t>
            </a:r>
            <a:r>
              <a:rPr lang="es-ES" sz="1600" dirty="0"/>
              <a:t> </a:t>
            </a:r>
            <a:r>
              <a:rPr lang="es-ES" sz="1600" dirty="0" err="1"/>
              <a:t>the</a:t>
            </a:r>
            <a:r>
              <a:rPr lang="es-ES" sz="1600" dirty="0"/>
              <a:t> </a:t>
            </a:r>
            <a:r>
              <a:rPr lang="es-ES" sz="1600" dirty="0" err="1"/>
              <a:t>information</a:t>
            </a:r>
            <a:r>
              <a:rPr lang="es-ES" sz="1600" dirty="0"/>
              <a:t>, </a:t>
            </a:r>
            <a:r>
              <a:rPr lang="es-ES" sz="1600" dirty="0" err="1"/>
              <a:t>but</a:t>
            </a:r>
            <a:r>
              <a:rPr lang="es-ES" sz="1600" dirty="0"/>
              <a:t> </a:t>
            </a:r>
            <a:r>
              <a:rPr lang="es-ES" sz="1600" dirty="0" err="1"/>
              <a:t>it</a:t>
            </a:r>
            <a:r>
              <a:rPr lang="es-ES" sz="1600" dirty="0"/>
              <a:t> </a:t>
            </a:r>
            <a:r>
              <a:rPr lang="es-ES" sz="1600" dirty="0" err="1"/>
              <a:t>will</a:t>
            </a:r>
            <a:r>
              <a:rPr lang="es-ES" sz="1600" dirty="0"/>
              <a:t> </a:t>
            </a:r>
            <a:r>
              <a:rPr lang="es-ES" sz="1600" dirty="0" err="1"/>
              <a:t>not</a:t>
            </a:r>
            <a:r>
              <a:rPr lang="es-ES" sz="1600" dirty="0"/>
              <a:t> be </a:t>
            </a:r>
            <a:r>
              <a:rPr lang="es-ES" sz="1600" dirty="0" err="1"/>
              <a:t>executed</a:t>
            </a:r>
            <a:r>
              <a:rPr lang="es-ES" sz="1600" dirty="0"/>
              <a:t> </a:t>
            </a:r>
            <a:r>
              <a:rPr lang="es-ES" sz="1600" dirty="0" err="1"/>
              <a:t>on</a:t>
            </a:r>
            <a:r>
              <a:rPr lang="es-ES" sz="1600" dirty="0"/>
              <a:t> </a:t>
            </a:r>
            <a:r>
              <a:rPr lang="es-ES" sz="1600" dirty="0" err="1"/>
              <a:t>the</a:t>
            </a:r>
            <a:r>
              <a:rPr lang="es-ES" sz="1600" dirty="0"/>
              <a:t> poster, </a:t>
            </a:r>
            <a:r>
              <a:rPr lang="es-ES" sz="1600" dirty="0" err="1"/>
              <a:t>which</a:t>
            </a:r>
            <a:r>
              <a:rPr lang="es-ES" sz="1600" dirty="0"/>
              <a:t> </a:t>
            </a:r>
            <a:r>
              <a:rPr lang="es-ES" sz="1600" dirty="0" err="1"/>
              <a:t>will</a:t>
            </a:r>
            <a:r>
              <a:rPr lang="es-ES" sz="1600" dirty="0"/>
              <a:t> be </a:t>
            </a:r>
            <a:r>
              <a:rPr lang="es-ES" sz="1600" dirty="0" err="1"/>
              <a:t>posted</a:t>
            </a:r>
            <a:r>
              <a:rPr lang="es-ES" sz="1600" dirty="0"/>
              <a:t> in </a:t>
            </a:r>
            <a:r>
              <a:rPr lang="es-ES" sz="1600" dirty="0" err="1"/>
              <a:t>pdf</a:t>
            </a:r>
            <a:r>
              <a:rPr lang="es-ES" sz="1600" dirty="0"/>
              <a:t> </a:t>
            </a:r>
            <a:r>
              <a:rPr lang="es-ES" sz="1600" dirty="0" err="1"/>
              <a:t>format</a:t>
            </a:r>
            <a:r>
              <a:rPr lang="es-ES" sz="1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err="1"/>
              <a:t>Tables</a:t>
            </a:r>
            <a:r>
              <a:rPr lang="es-ES" sz="1600" dirty="0"/>
              <a:t>, figures and </a:t>
            </a:r>
            <a:r>
              <a:rPr lang="es-ES" sz="1600" dirty="0" err="1"/>
              <a:t>illustrations</a:t>
            </a:r>
            <a:r>
              <a:rPr lang="es-ES" sz="1600" dirty="0"/>
              <a:t> </a:t>
            </a:r>
            <a:r>
              <a:rPr lang="es-ES" sz="1600" dirty="0" err="1"/>
              <a:t>should</a:t>
            </a:r>
            <a:r>
              <a:rPr lang="es-ES" sz="1600" dirty="0"/>
              <a:t> be </a:t>
            </a:r>
            <a:r>
              <a:rPr lang="es-ES" sz="1600" dirty="0" err="1"/>
              <a:t>self-explanatory</a:t>
            </a:r>
            <a:r>
              <a:rPr lang="es-ES" sz="1600" dirty="0"/>
              <a:t> and </a:t>
            </a:r>
            <a:r>
              <a:rPr lang="es-ES" sz="1600" dirty="0" err="1"/>
              <a:t>have</a:t>
            </a:r>
            <a:r>
              <a:rPr lang="es-ES" sz="1600" dirty="0"/>
              <a:t> </a:t>
            </a:r>
            <a:r>
              <a:rPr lang="es-ES" sz="1600" dirty="0" err="1"/>
              <a:t>an</a:t>
            </a:r>
            <a:r>
              <a:rPr lang="es-ES" sz="1600" dirty="0"/>
              <a:t> </a:t>
            </a:r>
            <a:r>
              <a:rPr lang="es-ES" sz="1600" dirty="0" err="1"/>
              <a:t>order</a:t>
            </a:r>
            <a:r>
              <a:rPr lang="es-ES" sz="1600" dirty="0"/>
              <a:t> and a </a:t>
            </a:r>
            <a:r>
              <a:rPr lang="es-ES" sz="1600" dirty="0" err="1"/>
              <a:t>title</a:t>
            </a:r>
            <a:r>
              <a:rPr lang="es-ES" sz="1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dirty="0"/>
          </a:p>
          <a:p>
            <a:r>
              <a:rPr lang="es-ES" sz="1600" b="1" i="1" dirty="0">
                <a:solidFill>
                  <a:schemeClr val="accent5">
                    <a:lumMod val="50000"/>
                  </a:schemeClr>
                </a:solidFill>
              </a:rPr>
              <a:t>SUGGESTIONS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err="1"/>
              <a:t>Arrange</a:t>
            </a:r>
            <a:r>
              <a:rPr lang="es-ES" sz="1600" dirty="0"/>
              <a:t> </a:t>
            </a:r>
            <a:r>
              <a:rPr lang="es-ES" sz="1600" dirty="0" err="1"/>
              <a:t>the</a:t>
            </a:r>
            <a:r>
              <a:rPr lang="es-ES" sz="1600" dirty="0"/>
              <a:t> poster </a:t>
            </a:r>
            <a:r>
              <a:rPr lang="es-ES" sz="1600" dirty="0" err="1"/>
              <a:t>sections</a:t>
            </a:r>
            <a:r>
              <a:rPr lang="es-ES" sz="1600" dirty="0"/>
              <a:t> </a:t>
            </a:r>
            <a:r>
              <a:rPr lang="es-ES" sz="1600" dirty="0" err="1"/>
              <a:t>from</a:t>
            </a:r>
            <a:r>
              <a:rPr lang="es-ES" sz="1600" dirty="0"/>
              <a:t> top to </a:t>
            </a:r>
            <a:r>
              <a:rPr lang="es-ES" sz="1600" dirty="0" err="1"/>
              <a:t>bottom</a:t>
            </a:r>
            <a:r>
              <a:rPr lang="es-ES" sz="1600" dirty="0"/>
              <a:t>, and </a:t>
            </a:r>
            <a:r>
              <a:rPr lang="es-ES" sz="1600" dirty="0" err="1"/>
              <a:t>from</a:t>
            </a:r>
            <a:r>
              <a:rPr lang="es-ES" sz="1600" dirty="0"/>
              <a:t> </a:t>
            </a:r>
            <a:r>
              <a:rPr lang="es-ES" sz="1600" dirty="0" err="1"/>
              <a:t>left</a:t>
            </a:r>
            <a:r>
              <a:rPr lang="es-ES" sz="1600" dirty="0"/>
              <a:t> to </a:t>
            </a:r>
            <a:r>
              <a:rPr lang="es-ES" sz="1600" dirty="0" err="1"/>
              <a:t>right</a:t>
            </a:r>
            <a:r>
              <a:rPr lang="es-ES" sz="1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err="1"/>
              <a:t>Although</a:t>
            </a:r>
            <a:r>
              <a:rPr lang="es-ES" sz="1600" dirty="0"/>
              <a:t> </a:t>
            </a:r>
            <a:r>
              <a:rPr lang="es-ES" sz="1600" dirty="0" err="1"/>
              <a:t>the</a:t>
            </a:r>
            <a:r>
              <a:rPr lang="es-ES" sz="1600" dirty="0"/>
              <a:t> </a:t>
            </a:r>
            <a:r>
              <a:rPr lang="es-ES" sz="1600" dirty="0" err="1"/>
              <a:t>format</a:t>
            </a:r>
            <a:r>
              <a:rPr lang="es-ES" sz="1600" dirty="0"/>
              <a:t> </a:t>
            </a:r>
            <a:r>
              <a:rPr lang="es-ES" sz="1600" dirty="0" err="1"/>
              <a:t>is</a:t>
            </a:r>
            <a:r>
              <a:rPr lang="es-ES" sz="1600" dirty="0"/>
              <a:t> free, </a:t>
            </a:r>
            <a:r>
              <a:rPr lang="es-ES" sz="1600" dirty="0" err="1"/>
              <a:t>two</a:t>
            </a:r>
            <a:r>
              <a:rPr lang="es-ES" sz="1600" dirty="0"/>
              <a:t> </a:t>
            </a:r>
            <a:r>
              <a:rPr lang="es-ES" sz="1600" dirty="0" err="1"/>
              <a:t>or</a:t>
            </a:r>
            <a:r>
              <a:rPr lang="es-ES" sz="1600" dirty="0"/>
              <a:t> </a:t>
            </a:r>
            <a:r>
              <a:rPr lang="es-ES" sz="1600" dirty="0" err="1"/>
              <a:t>three</a:t>
            </a:r>
            <a:r>
              <a:rPr lang="es-ES" sz="1600" dirty="0"/>
              <a:t> </a:t>
            </a:r>
            <a:r>
              <a:rPr lang="es-ES" sz="1600" dirty="0" err="1"/>
              <a:t>columns</a:t>
            </a:r>
            <a:r>
              <a:rPr lang="es-ES" sz="1600" dirty="0"/>
              <a:t> are </a:t>
            </a:r>
            <a:r>
              <a:rPr lang="es-ES" sz="1600" dirty="0" err="1"/>
              <a:t>proposed</a:t>
            </a:r>
            <a:r>
              <a:rPr lang="es-ES" sz="1600" dirty="0"/>
              <a:t> and </a:t>
            </a:r>
            <a:r>
              <a:rPr lang="es-ES" sz="1600" dirty="0" err="1"/>
              <a:t>the</a:t>
            </a:r>
            <a:r>
              <a:rPr lang="es-ES" sz="1600" dirty="0"/>
              <a:t> </a:t>
            </a:r>
            <a:r>
              <a:rPr lang="es-ES" sz="1600" dirty="0" err="1"/>
              <a:t>presentation</a:t>
            </a:r>
            <a:r>
              <a:rPr lang="es-ES" sz="1600" dirty="0"/>
              <a:t> </a:t>
            </a:r>
            <a:r>
              <a:rPr lang="es-ES" sz="1600" dirty="0" err="1"/>
              <a:t>organized</a:t>
            </a:r>
            <a:r>
              <a:rPr lang="es-ES" sz="1600" dirty="0"/>
              <a:t> </a:t>
            </a:r>
            <a:r>
              <a:rPr lang="es-ES" sz="1600" dirty="0" err="1"/>
              <a:t>into</a:t>
            </a:r>
            <a:r>
              <a:rPr lang="es-ES" sz="1600" dirty="0"/>
              <a:t> </a:t>
            </a:r>
            <a:r>
              <a:rPr lang="es-ES" sz="1600" dirty="0" err="1"/>
              <a:t>Introduction</a:t>
            </a:r>
            <a:r>
              <a:rPr lang="es-ES" sz="1600" dirty="0"/>
              <a:t>, Material and </a:t>
            </a:r>
            <a:r>
              <a:rPr lang="es-ES" sz="1600" dirty="0" err="1"/>
              <a:t>Methods</a:t>
            </a:r>
            <a:r>
              <a:rPr lang="es-ES" sz="1600" dirty="0"/>
              <a:t>, </a:t>
            </a:r>
            <a:r>
              <a:rPr lang="es-ES" sz="1600" dirty="0" err="1"/>
              <a:t>Results</a:t>
            </a:r>
            <a:r>
              <a:rPr lang="es-ES" sz="1600" dirty="0"/>
              <a:t> and </a:t>
            </a:r>
            <a:r>
              <a:rPr lang="es-ES" sz="1600" dirty="0" err="1"/>
              <a:t>Conclusion</a:t>
            </a:r>
            <a:r>
              <a:rPr lang="es-ES" sz="1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err="1"/>
              <a:t>References</a:t>
            </a:r>
            <a:r>
              <a:rPr lang="es-ES" sz="1600" dirty="0"/>
              <a:t> (</a:t>
            </a:r>
            <a:r>
              <a:rPr lang="es-ES" sz="1600" dirty="0" err="1"/>
              <a:t>not</a:t>
            </a:r>
            <a:r>
              <a:rPr lang="es-ES" sz="1600" dirty="0"/>
              <a:t> </a:t>
            </a:r>
            <a:r>
              <a:rPr lang="es-ES" sz="1600" dirty="0" err="1"/>
              <a:t>recommended</a:t>
            </a:r>
            <a:r>
              <a:rPr lang="es-ES" sz="1600" dirty="0"/>
              <a:t>, </a:t>
            </a:r>
            <a:r>
              <a:rPr lang="es-ES" sz="1600" dirty="0" err="1"/>
              <a:t>since</a:t>
            </a:r>
            <a:r>
              <a:rPr lang="es-ES" sz="1600" dirty="0"/>
              <a:t> </a:t>
            </a:r>
            <a:r>
              <a:rPr lang="es-ES" sz="1600" dirty="0" err="1"/>
              <a:t>they</a:t>
            </a:r>
            <a:r>
              <a:rPr lang="es-ES" sz="1600" dirty="0"/>
              <a:t> </a:t>
            </a:r>
            <a:r>
              <a:rPr lang="es-ES" sz="1600" dirty="0" err="1"/>
              <a:t>will</a:t>
            </a:r>
            <a:r>
              <a:rPr lang="es-ES" sz="1600" dirty="0"/>
              <a:t> be </a:t>
            </a:r>
            <a:r>
              <a:rPr lang="es-ES" sz="1600" dirty="0" err="1"/>
              <a:t>included</a:t>
            </a:r>
            <a:r>
              <a:rPr lang="es-ES" sz="1600" dirty="0"/>
              <a:t> in </a:t>
            </a:r>
            <a:r>
              <a:rPr lang="es-ES" sz="1600" dirty="0" err="1"/>
              <a:t>the</a:t>
            </a:r>
            <a:r>
              <a:rPr lang="es-ES" sz="1600" dirty="0"/>
              <a:t> </a:t>
            </a:r>
            <a:r>
              <a:rPr lang="es-ES" sz="1600" dirty="0" err="1"/>
              <a:t>publication</a:t>
            </a:r>
            <a:r>
              <a:rPr lang="es-ES" sz="1600" dirty="0"/>
              <a:t> of </a:t>
            </a:r>
            <a:r>
              <a:rPr lang="es-ES" sz="1600" dirty="0" err="1"/>
              <a:t>the</a:t>
            </a:r>
            <a:r>
              <a:rPr lang="es-ES" sz="1600" dirty="0"/>
              <a:t> </a:t>
            </a:r>
            <a:r>
              <a:rPr lang="es-ES" sz="1600" dirty="0" err="1"/>
              <a:t>conference</a:t>
            </a:r>
            <a:r>
              <a:rPr lang="es-ES" sz="1600" dirty="0"/>
              <a:t>) and </a:t>
            </a:r>
            <a:r>
              <a:rPr lang="es-ES" sz="1600" dirty="0" err="1"/>
              <a:t>acknowledgments</a:t>
            </a:r>
            <a:r>
              <a:rPr lang="es-ES" sz="1600" dirty="0"/>
              <a:t> can be </a:t>
            </a:r>
            <a:r>
              <a:rPr lang="es-ES" sz="1600" dirty="0" err="1"/>
              <a:t>included</a:t>
            </a:r>
            <a:r>
              <a:rPr lang="es-ES" sz="1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Use short </a:t>
            </a:r>
            <a:r>
              <a:rPr lang="es-ES" sz="1600" dirty="0" err="1"/>
              <a:t>texts</a:t>
            </a:r>
            <a:r>
              <a:rPr lang="es-ES" sz="1600" dirty="0"/>
              <a:t> and </a:t>
            </a:r>
            <a:r>
              <a:rPr lang="es-ES" sz="1600" dirty="0" err="1"/>
              <a:t>concise</a:t>
            </a:r>
            <a:r>
              <a:rPr lang="es-ES" sz="1600" dirty="0"/>
              <a:t> </a:t>
            </a:r>
            <a:r>
              <a:rPr lang="es-ES" sz="1600" dirty="0" err="1"/>
              <a:t>lists</a:t>
            </a:r>
            <a:r>
              <a:rPr lang="es-ES" sz="1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err="1"/>
              <a:t>Tables</a:t>
            </a:r>
            <a:r>
              <a:rPr lang="es-ES" sz="1600" dirty="0"/>
              <a:t> and figures </a:t>
            </a:r>
            <a:r>
              <a:rPr lang="es-ES" sz="1600" dirty="0" err="1"/>
              <a:t>should</a:t>
            </a:r>
            <a:r>
              <a:rPr lang="es-ES" sz="1600" dirty="0"/>
              <a:t> be as simple as </a:t>
            </a:r>
            <a:r>
              <a:rPr lang="es-ES" sz="1600" dirty="0" err="1"/>
              <a:t>possible</a:t>
            </a:r>
            <a:endParaRPr lang="es-E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428619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376</Words>
  <Application>Microsoft Office PowerPoint</Application>
  <PresentationFormat>Po meri</PresentationFormat>
  <Paragraphs>90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2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Times New Roman</vt:lpstr>
      <vt:lpstr>Tema de Office</vt:lpstr>
      <vt:lpstr>1_Tema de Office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Klopčič, Marija</dc:creator>
  <cp:lastModifiedBy>Klopčič, Marija</cp:lastModifiedBy>
  <cp:revision>1</cp:revision>
  <cp:lastPrinted>2021-03-19T12:36:15Z</cp:lastPrinted>
  <dcterms:created xsi:type="dcterms:W3CDTF">2020-10-28T08:49:18Z</dcterms:created>
  <dcterms:modified xsi:type="dcterms:W3CDTF">2021-05-10T11:43:10Z</dcterms:modified>
</cp:coreProperties>
</file>